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5296" r:id="rId1"/>
    <p:sldMasterId id="2147534097" r:id="rId2"/>
    <p:sldMasterId id="2147534111" r:id="rId3"/>
  </p:sldMasterIdLst>
  <p:notesMasterIdLst>
    <p:notesMasterId r:id="rId11"/>
  </p:notesMasterIdLst>
  <p:handoutMasterIdLst>
    <p:handoutMasterId r:id="rId12"/>
  </p:handoutMasterIdLst>
  <p:sldIdLst>
    <p:sldId id="927" r:id="rId4"/>
    <p:sldId id="953" r:id="rId5"/>
    <p:sldId id="955" r:id="rId6"/>
    <p:sldId id="960" r:id="rId7"/>
    <p:sldId id="959" r:id="rId8"/>
    <p:sldId id="956" r:id="rId9"/>
    <p:sldId id="267" r:id="rId10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accent2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CCFF"/>
    <a:srgbClr val="66FFFF"/>
    <a:srgbClr val="98B4A9"/>
    <a:srgbClr val="AFB09C"/>
    <a:srgbClr val="42B2BE"/>
    <a:srgbClr val="689898"/>
    <a:srgbClr val="FF0066"/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9712" autoAdjust="0"/>
  </p:normalViewPr>
  <p:slideViewPr>
    <p:cSldViewPr snapToGrid="0">
      <p:cViewPr varScale="1">
        <p:scale>
          <a:sx n="114" d="100"/>
          <a:sy n="114" d="100"/>
        </p:scale>
        <p:origin x="17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42" y="-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57F72-86E4-4C07-BFA0-423FFF79CA59}" type="doc">
      <dgm:prSet loTypeId="urn:microsoft.com/office/officeart/2005/8/layout/cycle5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kumimoji="1" lang="ja-JP" altLang="en-US"/>
        </a:p>
      </dgm:t>
    </dgm:pt>
    <dgm:pt modelId="{82BD94B9-EBED-4C72-B28D-4C60BAC8A054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入荷</a:t>
          </a:r>
        </a:p>
      </dgm:t>
    </dgm:pt>
    <dgm:pt modelId="{8E45D564-14B0-4069-BDD3-2E427C0F88CD}" type="parTrans" cxnId="{8F599DF6-79E3-43F3-83D3-CB58EE36FDE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9BDB975B-1C0F-452B-902D-240A65B9689E}" type="sibTrans" cxnId="{8F599DF6-79E3-43F3-83D3-CB58EE36FDE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0FAF5258-4892-4F76-A280-A8C2B9D434C4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検査</a:t>
          </a:r>
        </a:p>
      </dgm:t>
    </dgm:pt>
    <dgm:pt modelId="{444FA9CB-4488-4352-9CB2-24F5034D48EF}" type="parTrans" cxnId="{B1DEDCB3-F702-41DF-8774-E943B27DB259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83CAB67A-FD80-46F7-A914-9C0482664B27}" type="sibTrans" cxnId="{B1DEDCB3-F702-41DF-8774-E943B27DB259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4971DA2A-C363-4762-BC64-9094A9CE74A4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保管</a:t>
          </a:r>
        </a:p>
      </dgm:t>
    </dgm:pt>
    <dgm:pt modelId="{85F96D63-B3D2-4B31-B8E6-6C828BA5BE5D}" type="parTrans" cxnId="{A33912B3-40D0-4FBE-BA32-A8C6D1357AD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A5FC5766-1EC5-407B-8175-3D3AFFE546B8}" type="sibTrans" cxnId="{A33912B3-40D0-4FBE-BA32-A8C6D1357AD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B6C10497-7EBF-4EBA-9B1A-3C03339ADB5E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梱包</a:t>
          </a:r>
        </a:p>
      </dgm:t>
    </dgm:pt>
    <dgm:pt modelId="{5BB0359D-B31A-4A37-BD34-3423176BB917}" type="parTrans" cxnId="{8E429B5B-5154-4B95-B39F-F0B9BE22D114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3032B5A3-A668-411D-9D29-915D9BE7270C}" type="sibTrans" cxnId="{8E429B5B-5154-4B95-B39F-F0B9BE22D114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C481589D-F44E-4647-B081-35FFA1619605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出荷</a:t>
          </a:r>
        </a:p>
      </dgm:t>
    </dgm:pt>
    <dgm:pt modelId="{2A55F60D-A2F6-4C51-B485-04ECB92481A9}" type="parTrans" cxnId="{E14208CF-FAAB-4BE2-9123-D03A6522FDF6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A4F192BB-3856-43AB-A77E-BD1F35CB1252}" type="sibTrans" cxnId="{E14208CF-FAAB-4BE2-9123-D03A6522FDF6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1A3EFBB8-CBF0-48EF-8118-21A87B57815E}" type="pres">
      <dgm:prSet presAssocID="{C7C57F72-86E4-4C07-BFA0-423FFF79CA59}" presName="cycle" presStyleCnt="0">
        <dgm:presLayoutVars>
          <dgm:dir/>
          <dgm:resizeHandles val="exact"/>
        </dgm:presLayoutVars>
      </dgm:prSet>
      <dgm:spPr/>
    </dgm:pt>
    <dgm:pt modelId="{94536871-59E3-4905-9F5D-236CE046627E}" type="pres">
      <dgm:prSet presAssocID="{82BD94B9-EBED-4C72-B28D-4C60BAC8A054}" presName="node" presStyleLbl="node1" presStyleIdx="0" presStyleCnt="5">
        <dgm:presLayoutVars>
          <dgm:bulletEnabled val="1"/>
        </dgm:presLayoutVars>
      </dgm:prSet>
      <dgm:spPr/>
    </dgm:pt>
    <dgm:pt modelId="{6F1313BA-185D-4709-9C9F-436EA3CB66BB}" type="pres">
      <dgm:prSet presAssocID="{82BD94B9-EBED-4C72-B28D-4C60BAC8A054}" presName="spNode" presStyleCnt="0"/>
      <dgm:spPr/>
    </dgm:pt>
    <dgm:pt modelId="{CF37F0AB-E1FE-4C6C-BD19-6C677CD66A7B}" type="pres">
      <dgm:prSet presAssocID="{9BDB975B-1C0F-452B-902D-240A65B9689E}" presName="sibTrans" presStyleLbl="sibTrans1D1" presStyleIdx="0" presStyleCnt="5"/>
      <dgm:spPr/>
    </dgm:pt>
    <dgm:pt modelId="{4F386498-C743-4AE6-80E3-8C66DE53B92C}" type="pres">
      <dgm:prSet presAssocID="{0FAF5258-4892-4F76-A280-A8C2B9D434C4}" presName="node" presStyleLbl="node1" presStyleIdx="1" presStyleCnt="5">
        <dgm:presLayoutVars>
          <dgm:bulletEnabled val="1"/>
        </dgm:presLayoutVars>
      </dgm:prSet>
      <dgm:spPr/>
    </dgm:pt>
    <dgm:pt modelId="{3192D381-C3C4-49C9-A81B-4BB8DD18758C}" type="pres">
      <dgm:prSet presAssocID="{0FAF5258-4892-4F76-A280-A8C2B9D434C4}" presName="spNode" presStyleCnt="0"/>
      <dgm:spPr/>
    </dgm:pt>
    <dgm:pt modelId="{8C6B9EEA-59C2-4E0B-8DDD-9BA98A63B033}" type="pres">
      <dgm:prSet presAssocID="{83CAB67A-FD80-46F7-A914-9C0482664B27}" presName="sibTrans" presStyleLbl="sibTrans1D1" presStyleIdx="1" presStyleCnt="5"/>
      <dgm:spPr/>
    </dgm:pt>
    <dgm:pt modelId="{EA9BF237-3212-428D-A0F5-A648F1C231F7}" type="pres">
      <dgm:prSet presAssocID="{4971DA2A-C363-4762-BC64-9094A9CE74A4}" presName="node" presStyleLbl="node1" presStyleIdx="2" presStyleCnt="5">
        <dgm:presLayoutVars>
          <dgm:bulletEnabled val="1"/>
        </dgm:presLayoutVars>
      </dgm:prSet>
      <dgm:spPr/>
    </dgm:pt>
    <dgm:pt modelId="{2B0EC055-6781-4C00-B008-F49E76998F54}" type="pres">
      <dgm:prSet presAssocID="{4971DA2A-C363-4762-BC64-9094A9CE74A4}" presName="spNode" presStyleCnt="0"/>
      <dgm:spPr/>
    </dgm:pt>
    <dgm:pt modelId="{E00B582E-1827-4F46-9382-43966B831E9F}" type="pres">
      <dgm:prSet presAssocID="{A5FC5766-1EC5-407B-8175-3D3AFFE546B8}" presName="sibTrans" presStyleLbl="sibTrans1D1" presStyleIdx="2" presStyleCnt="5"/>
      <dgm:spPr/>
    </dgm:pt>
    <dgm:pt modelId="{CA455877-28C8-4654-AC29-C4225CE68655}" type="pres">
      <dgm:prSet presAssocID="{B6C10497-7EBF-4EBA-9B1A-3C03339ADB5E}" presName="node" presStyleLbl="node1" presStyleIdx="3" presStyleCnt="5">
        <dgm:presLayoutVars>
          <dgm:bulletEnabled val="1"/>
        </dgm:presLayoutVars>
      </dgm:prSet>
      <dgm:spPr/>
    </dgm:pt>
    <dgm:pt modelId="{63D1EEE0-1B3E-48C8-B952-A1C81A1758A6}" type="pres">
      <dgm:prSet presAssocID="{B6C10497-7EBF-4EBA-9B1A-3C03339ADB5E}" presName="spNode" presStyleCnt="0"/>
      <dgm:spPr/>
    </dgm:pt>
    <dgm:pt modelId="{8609096C-0DE4-4B85-BE50-45770758663F}" type="pres">
      <dgm:prSet presAssocID="{3032B5A3-A668-411D-9D29-915D9BE7270C}" presName="sibTrans" presStyleLbl="sibTrans1D1" presStyleIdx="3" presStyleCnt="5"/>
      <dgm:spPr/>
    </dgm:pt>
    <dgm:pt modelId="{184E2103-0E63-4F9C-B29E-6392A4543AC7}" type="pres">
      <dgm:prSet presAssocID="{C481589D-F44E-4647-B081-35FFA1619605}" presName="node" presStyleLbl="node1" presStyleIdx="4" presStyleCnt="5">
        <dgm:presLayoutVars>
          <dgm:bulletEnabled val="1"/>
        </dgm:presLayoutVars>
      </dgm:prSet>
      <dgm:spPr/>
    </dgm:pt>
    <dgm:pt modelId="{3428E454-96D5-421A-9B80-5AC6DF9D9A3C}" type="pres">
      <dgm:prSet presAssocID="{C481589D-F44E-4647-B081-35FFA1619605}" presName="spNode" presStyleCnt="0"/>
      <dgm:spPr/>
    </dgm:pt>
    <dgm:pt modelId="{63A51D39-AA0A-446B-9A70-15B49B24F111}" type="pres">
      <dgm:prSet presAssocID="{A4F192BB-3856-43AB-A77E-BD1F35CB1252}" presName="sibTrans" presStyleLbl="sibTrans1D1" presStyleIdx="4" presStyleCnt="5"/>
      <dgm:spPr/>
    </dgm:pt>
  </dgm:ptLst>
  <dgm:cxnLst>
    <dgm:cxn modelId="{E5E71001-2987-4212-8B28-FD3B4DE7001B}" type="presOf" srcId="{3032B5A3-A668-411D-9D29-915D9BE7270C}" destId="{8609096C-0DE4-4B85-BE50-45770758663F}" srcOrd="0" destOrd="0" presId="urn:microsoft.com/office/officeart/2005/8/layout/cycle5"/>
    <dgm:cxn modelId="{4363B10E-0D2B-4696-9900-8B0A10B1759B}" type="presOf" srcId="{4971DA2A-C363-4762-BC64-9094A9CE74A4}" destId="{EA9BF237-3212-428D-A0F5-A648F1C231F7}" srcOrd="0" destOrd="0" presId="urn:microsoft.com/office/officeart/2005/8/layout/cycle5"/>
    <dgm:cxn modelId="{AA6D3C29-8634-47C9-ADBB-8F58E4317F52}" type="presOf" srcId="{A4F192BB-3856-43AB-A77E-BD1F35CB1252}" destId="{63A51D39-AA0A-446B-9A70-15B49B24F111}" srcOrd="0" destOrd="0" presId="urn:microsoft.com/office/officeart/2005/8/layout/cycle5"/>
    <dgm:cxn modelId="{73DD332E-3AF0-47F5-A853-9102CEDA8069}" type="presOf" srcId="{A5FC5766-1EC5-407B-8175-3D3AFFE546B8}" destId="{E00B582E-1827-4F46-9382-43966B831E9F}" srcOrd="0" destOrd="0" presId="urn:microsoft.com/office/officeart/2005/8/layout/cycle5"/>
    <dgm:cxn modelId="{8E429B5B-5154-4B95-B39F-F0B9BE22D114}" srcId="{C7C57F72-86E4-4C07-BFA0-423FFF79CA59}" destId="{B6C10497-7EBF-4EBA-9B1A-3C03339ADB5E}" srcOrd="3" destOrd="0" parTransId="{5BB0359D-B31A-4A37-BD34-3423176BB917}" sibTransId="{3032B5A3-A668-411D-9D29-915D9BE7270C}"/>
    <dgm:cxn modelId="{D1BC4164-7F5C-48A5-A46B-C87EA12BC83F}" type="presOf" srcId="{83CAB67A-FD80-46F7-A914-9C0482664B27}" destId="{8C6B9EEA-59C2-4E0B-8DDD-9BA98A63B033}" srcOrd="0" destOrd="0" presId="urn:microsoft.com/office/officeart/2005/8/layout/cycle5"/>
    <dgm:cxn modelId="{C50F144B-EB8C-403A-8902-FC74BC21CC7C}" type="presOf" srcId="{9BDB975B-1C0F-452B-902D-240A65B9689E}" destId="{CF37F0AB-E1FE-4C6C-BD19-6C677CD66A7B}" srcOrd="0" destOrd="0" presId="urn:microsoft.com/office/officeart/2005/8/layout/cycle5"/>
    <dgm:cxn modelId="{9B153573-23B0-4EAE-8342-F55A3B5B9C9C}" type="presOf" srcId="{B6C10497-7EBF-4EBA-9B1A-3C03339ADB5E}" destId="{CA455877-28C8-4654-AC29-C4225CE68655}" srcOrd="0" destOrd="0" presId="urn:microsoft.com/office/officeart/2005/8/layout/cycle5"/>
    <dgm:cxn modelId="{4F4DA88A-E159-4AE0-93B4-D413746A7D59}" type="presOf" srcId="{0FAF5258-4892-4F76-A280-A8C2B9D434C4}" destId="{4F386498-C743-4AE6-80E3-8C66DE53B92C}" srcOrd="0" destOrd="0" presId="urn:microsoft.com/office/officeart/2005/8/layout/cycle5"/>
    <dgm:cxn modelId="{A33912B3-40D0-4FBE-BA32-A8C6D1357AD7}" srcId="{C7C57F72-86E4-4C07-BFA0-423FFF79CA59}" destId="{4971DA2A-C363-4762-BC64-9094A9CE74A4}" srcOrd="2" destOrd="0" parTransId="{85F96D63-B3D2-4B31-B8E6-6C828BA5BE5D}" sibTransId="{A5FC5766-1EC5-407B-8175-3D3AFFE546B8}"/>
    <dgm:cxn modelId="{B1DEDCB3-F702-41DF-8774-E943B27DB259}" srcId="{C7C57F72-86E4-4C07-BFA0-423FFF79CA59}" destId="{0FAF5258-4892-4F76-A280-A8C2B9D434C4}" srcOrd="1" destOrd="0" parTransId="{444FA9CB-4488-4352-9CB2-24F5034D48EF}" sibTransId="{83CAB67A-FD80-46F7-A914-9C0482664B27}"/>
    <dgm:cxn modelId="{78878FCC-FBA7-4D9B-96EA-7A373684F2CF}" type="presOf" srcId="{82BD94B9-EBED-4C72-B28D-4C60BAC8A054}" destId="{94536871-59E3-4905-9F5D-236CE046627E}" srcOrd="0" destOrd="0" presId="urn:microsoft.com/office/officeart/2005/8/layout/cycle5"/>
    <dgm:cxn modelId="{E14208CF-FAAB-4BE2-9123-D03A6522FDF6}" srcId="{C7C57F72-86E4-4C07-BFA0-423FFF79CA59}" destId="{C481589D-F44E-4647-B081-35FFA1619605}" srcOrd="4" destOrd="0" parTransId="{2A55F60D-A2F6-4C51-B485-04ECB92481A9}" sibTransId="{A4F192BB-3856-43AB-A77E-BD1F35CB1252}"/>
    <dgm:cxn modelId="{6AD0B5D0-E3D4-43FC-82E8-71B85B9C3F2D}" type="presOf" srcId="{C7C57F72-86E4-4C07-BFA0-423FFF79CA59}" destId="{1A3EFBB8-CBF0-48EF-8118-21A87B57815E}" srcOrd="0" destOrd="0" presId="urn:microsoft.com/office/officeart/2005/8/layout/cycle5"/>
    <dgm:cxn modelId="{80439DE8-47B6-4B3F-8DD7-D8D86A9184E7}" type="presOf" srcId="{C481589D-F44E-4647-B081-35FFA1619605}" destId="{184E2103-0E63-4F9C-B29E-6392A4543AC7}" srcOrd="0" destOrd="0" presId="urn:microsoft.com/office/officeart/2005/8/layout/cycle5"/>
    <dgm:cxn modelId="{8F599DF6-79E3-43F3-83D3-CB58EE36FDE7}" srcId="{C7C57F72-86E4-4C07-BFA0-423FFF79CA59}" destId="{82BD94B9-EBED-4C72-B28D-4C60BAC8A054}" srcOrd="0" destOrd="0" parTransId="{8E45D564-14B0-4069-BDD3-2E427C0F88CD}" sibTransId="{9BDB975B-1C0F-452B-902D-240A65B9689E}"/>
    <dgm:cxn modelId="{A95B5882-1DD0-49C2-A6AF-234E063F8038}" type="presParOf" srcId="{1A3EFBB8-CBF0-48EF-8118-21A87B57815E}" destId="{94536871-59E3-4905-9F5D-236CE046627E}" srcOrd="0" destOrd="0" presId="urn:microsoft.com/office/officeart/2005/8/layout/cycle5"/>
    <dgm:cxn modelId="{A3FB4466-2DAA-4859-B695-02200FF53A12}" type="presParOf" srcId="{1A3EFBB8-CBF0-48EF-8118-21A87B57815E}" destId="{6F1313BA-185D-4709-9C9F-436EA3CB66BB}" srcOrd="1" destOrd="0" presId="urn:microsoft.com/office/officeart/2005/8/layout/cycle5"/>
    <dgm:cxn modelId="{25910DA1-AE2F-4619-B4E1-35A4D68A0750}" type="presParOf" srcId="{1A3EFBB8-CBF0-48EF-8118-21A87B57815E}" destId="{CF37F0AB-E1FE-4C6C-BD19-6C677CD66A7B}" srcOrd="2" destOrd="0" presId="urn:microsoft.com/office/officeart/2005/8/layout/cycle5"/>
    <dgm:cxn modelId="{F3ACDD13-73AE-4A8A-97E3-3FC5D7999EF0}" type="presParOf" srcId="{1A3EFBB8-CBF0-48EF-8118-21A87B57815E}" destId="{4F386498-C743-4AE6-80E3-8C66DE53B92C}" srcOrd="3" destOrd="0" presId="urn:microsoft.com/office/officeart/2005/8/layout/cycle5"/>
    <dgm:cxn modelId="{BA5651DB-1218-47F6-ACF9-D2081B7182CE}" type="presParOf" srcId="{1A3EFBB8-CBF0-48EF-8118-21A87B57815E}" destId="{3192D381-C3C4-49C9-A81B-4BB8DD18758C}" srcOrd="4" destOrd="0" presId="urn:microsoft.com/office/officeart/2005/8/layout/cycle5"/>
    <dgm:cxn modelId="{2D586E14-7CB5-4C77-AC24-65811F5770EE}" type="presParOf" srcId="{1A3EFBB8-CBF0-48EF-8118-21A87B57815E}" destId="{8C6B9EEA-59C2-4E0B-8DDD-9BA98A63B033}" srcOrd="5" destOrd="0" presId="urn:microsoft.com/office/officeart/2005/8/layout/cycle5"/>
    <dgm:cxn modelId="{659661A7-70DE-4413-8EA5-C04F7BE00C5E}" type="presParOf" srcId="{1A3EFBB8-CBF0-48EF-8118-21A87B57815E}" destId="{EA9BF237-3212-428D-A0F5-A648F1C231F7}" srcOrd="6" destOrd="0" presId="urn:microsoft.com/office/officeart/2005/8/layout/cycle5"/>
    <dgm:cxn modelId="{621FBAB3-7698-45CE-AA9D-EEA7809325C3}" type="presParOf" srcId="{1A3EFBB8-CBF0-48EF-8118-21A87B57815E}" destId="{2B0EC055-6781-4C00-B008-F49E76998F54}" srcOrd="7" destOrd="0" presId="urn:microsoft.com/office/officeart/2005/8/layout/cycle5"/>
    <dgm:cxn modelId="{547163AB-B9B0-4884-8608-8E7B790ABB9F}" type="presParOf" srcId="{1A3EFBB8-CBF0-48EF-8118-21A87B57815E}" destId="{E00B582E-1827-4F46-9382-43966B831E9F}" srcOrd="8" destOrd="0" presId="urn:microsoft.com/office/officeart/2005/8/layout/cycle5"/>
    <dgm:cxn modelId="{9091461B-69F2-4B4C-8F6B-AFD609F53590}" type="presParOf" srcId="{1A3EFBB8-CBF0-48EF-8118-21A87B57815E}" destId="{CA455877-28C8-4654-AC29-C4225CE68655}" srcOrd="9" destOrd="0" presId="urn:microsoft.com/office/officeart/2005/8/layout/cycle5"/>
    <dgm:cxn modelId="{0BA2E73F-85BB-482A-9CF2-A7FE58966806}" type="presParOf" srcId="{1A3EFBB8-CBF0-48EF-8118-21A87B57815E}" destId="{63D1EEE0-1B3E-48C8-B952-A1C81A1758A6}" srcOrd="10" destOrd="0" presId="urn:microsoft.com/office/officeart/2005/8/layout/cycle5"/>
    <dgm:cxn modelId="{F65357BA-6595-47F3-8BC1-ED2846A6B052}" type="presParOf" srcId="{1A3EFBB8-CBF0-48EF-8118-21A87B57815E}" destId="{8609096C-0DE4-4B85-BE50-45770758663F}" srcOrd="11" destOrd="0" presId="urn:microsoft.com/office/officeart/2005/8/layout/cycle5"/>
    <dgm:cxn modelId="{05F9C859-C4FC-4344-B4B8-76AD968C3C3D}" type="presParOf" srcId="{1A3EFBB8-CBF0-48EF-8118-21A87B57815E}" destId="{184E2103-0E63-4F9C-B29E-6392A4543AC7}" srcOrd="12" destOrd="0" presId="urn:microsoft.com/office/officeart/2005/8/layout/cycle5"/>
    <dgm:cxn modelId="{C0D7FE64-4BF7-44C6-A964-353FB3490702}" type="presParOf" srcId="{1A3EFBB8-CBF0-48EF-8118-21A87B57815E}" destId="{3428E454-96D5-421A-9B80-5AC6DF9D9A3C}" srcOrd="13" destOrd="0" presId="urn:microsoft.com/office/officeart/2005/8/layout/cycle5"/>
    <dgm:cxn modelId="{CE15AB9C-5476-42BE-B709-6FA5B762C817}" type="presParOf" srcId="{1A3EFBB8-CBF0-48EF-8118-21A87B57815E}" destId="{63A51D39-AA0A-446B-9A70-15B49B24F11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57F72-86E4-4C07-BFA0-423FFF79CA59}" type="doc">
      <dgm:prSet loTypeId="urn:microsoft.com/office/officeart/2005/8/layout/cycle5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kumimoji="1" lang="ja-JP" altLang="en-US"/>
        </a:p>
      </dgm:t>
    </dgm:pt>
    <dgm:pt modelId="{82BD94B9-EBED-4C72-B28D-4C60BAC8A054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入荷</a:t>
          </a:r>
        </a:p>
      </dgm:t>
    </dgm:pt>
    <dgm:pt modelId="{8E45D564-14B0-4069-BDD3-2E427C0F88CD}" type="parTrans" cxnId="{8F599DF6-79E3-43F3-83D3-CB58EE36FDE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9BDB975B-1C0F-452B-902D-240A65B9689E}" type="sibTrans" cxnId="{8F599DF6-79E3-43F3-83D3-CB58EE36FDE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0FAF5258-4892-4F76-A280-A8C2B9D434C4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設定</a:t>
          </a:r>
        </a:p>
      </dgm:t>
    </dgm:pt>
    <dgm:pt modelId="{444FA9CB-4488-4352-9CB2-24F5034D48EF}" type="parTrans" cxnId="{B1DEDCB3-F702-41DF-8774-E943B27DB259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83CAB67A-FD80-46F7-A914-9C0482664B27}" type="sibTrans" cxnId="{B1DEDCB3-F702-41DF-8774-E943B27DB259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4971DA2A-C363-4762-BC64-9094A9CE74A4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出荷</a:t>
          </a:r>
        </a:p>
      </dgm:t>
    </dgm:pt>
    <dgm:pt modelId="{85F96D63-B3D2-4B31-B8E6-6C828BA5BE5D}" type="parTrans" cxnId="{A33912B3-40D0-4FBE-BA32-A8C6D1357AD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A5FC5766-1EC5-407B-8175-3D3AFFE546B8}" type="sibTrans" cxnId="{A33912B3-40D0-4FBE-BA32-A8C6D1357AD7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B6C10497-7EBF-4EBA-9B1A-3C03339ADB5E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保守</a:t>
          </a:r>
        </a:p>
      </dgm:t>
    </dgm:pt>
    <dgm:pt modelId="{5BB0359D-B31A-4A37-BD34-3423176BB917}" type="parTrans" cxnId="{8E429B5B-5154-4B95-B39F-F0B9BE22D114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3032B5A3-A668-411D-9D29-915D9BE7270C}" type="sibTrans" cxnId="{8E429B5B-5154-4B95-B39F-F0B9BE22D114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C481589D-F44E-4647-B081-35FFA1619605}">
      <dgm:prSet phldrT="[テキスト]" custT="1"/>
      <dgm:spPr/>
      <dgm:t>
        <a:bodyPr/>
        <a:lstStyle/>
        <a:p>
          <a:r>
            <a:rPr kumimoji="1" lang="ja-JP" altLang="en-US" sz="1400" b="1" dirty="0">
              <a:latin typeface="ＭＳ Ｐゴシック" pitchFamily="50" charset="-128"/>
              <a:ea typeface="ＭＳ Ｐゴシック" pitchFamily="50" charset="-128"/>
            </a:rPr>
            <a:t>回収</a:t>
          </a:r>
        </a:p>
      </dgm:t>
    </dgm:pt>
    <dgm:pt modelId="{2A55F60D-A2F6-4C51-B485-04ECB92481A9}" type="parTrans" cxnId="{E14208CF-FAAB-4BE2-9123-D03A6522FDF6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A4F192BB-3856-43AB-A77E-BD1F35CB1252}" type="sibTrans" cxnId="{E14208CF-FAAB-4BE2-9123-D03A6522FDF6}">
      <dgm:prSet/>
      <dgm:spPr/>
      <dgm:t>
        <a:bodyPr/>
        <a:lstStyle/>
        <a:p>
          <a:endParaRPr kumimoji="1" lang="ja-JP" altLang="en-US" sz="1400" b="1">
            <a:latin typeface="ＭＳ Ｐゴシック" pitchFamily="50" charset="-128"/>
            <a:ea typeface="ＭＳ Ｐゴシック" pitchFamily="50" charset="-128"/>
          </a:endParaRPr>
        </a:p>
      </dgm:t>
    </dgm:pt>
    <dgm:pt modelId="{1A3EFBB8-CBF0-48EF-8118-21A87B57815E}" type="pres">
      <dgm:prSet presAssocID="{C7C57F72-86E4-4C07-BFA0-423FFF79CA59}" presName="cycle" presStyleCnt="0">
        <dgm:presLayoutVars>
          <dgm:dir/>
          <dgm:resizeHandles val="exact"/>
        </dgm:presLayoutVars>
      </dgm:prSet>
      <dgm:spPr/>
    </dgm:pt>
    <dgm:pt modelId="{94536871-59E3-4905-9F5D-236CE046627E}" type="pres">
      <dgm:prSet presAssocID="{82BD94B9-EBED-4C72-B28D-4C60BAC8A054}" presName="node" presStyleLbl="node1" presStyleIdx="0" presStyleCnt="5">
        <dgm:presLayoutVars>
          <dgm:bulletEnabled val="1"/>
        </dgm:presLayoutVars>
      </dgm:prSet>
      <dgm:spPr/>
    </dgm:pt>
    <dgm:pt modelId="{6F1313BA-185D-4709-9C9F-436EA3CB66BB}" type="pres">
      <dgm:prSet presAssocID="{82BD94B9-EBED-4C72-B28D-4C60BAC8A054}" presName="spNode" presStyleCnt="0"/>
      <dgm:spPr/>
    </dgm:pt>
    <dgm:pt modelId="{CF37F0AB-E1FE-4C6C-BD19-6C677CD66A7B}" type="pres">
      <dgm:prSet presAssocID="{9BDB975B-1C0F-452B-902D-240A65B9689E}" presName="sibTrans" presStyleLbl="sibTrans1D1" presStyleIdx="0" presStyleCnt="5"/>
      <dgm:spPr/>
    </dgm:pt>
    <dgm:pt modelId="{4F386498-C743-4AE6-80E3-8C66DE53B92C}" type="pres">
      <dgm:prSet presAssocID="{0FAF5258-4892-4F76-A280-A8C2B9D434C4}" presName="node" presStyleLbl="node1" presStyleIdx="1" presStyleCnt="5">
        <dgm:presLayoutVars>
          <dgm:bulletEnabled val="1"/>
        </dgm:presLayoutVars>
      </dgm:prSet>
      <dgm:spPr/>
    </dgm:pt>
    <dgm:pt modelId="{3192D381-C3C4-49C9-A81B-4BB8DD18758C}" type="pres">
      <dgm:prSet presAssocID="{0FAF5258-4892-4F76-A280-A8C2B9D434C4}" presName="spNode" presStyleCnt="0"/>
      <dgm:spPr/>
    </dgm:pt>
    <dgm:pt modelId="{8C6B9EEA-59C2-4E0B-8DDD-9BA98A63B033}" type="pres">
      <dgm:prSet presAssocID="{83CAB67A-FD80-46F7-A914-9C0482664B27}" presName="sibTrans" presStyleLbl="sibTrans1D1" presStyleIdx="1" presStyleCnt="5"/>
      <dgm:spPr/>
    </dgm:pt>
    <dgm:pt modelId="{EA9BF237-3212-428D-A0F5-A648F1C231F7}" type="pres">
      <dgm:prSet presAssocID="{4971DA2A-C363-4762-BC64-9094A9CE74A4}" presName="node" presStyleLbl="node1" presStyleIdx="2" presStyleCnt="5">
        <dgm:presLayoutVars>
          <dgm:bulletEnabled val="1"/>
        </dgm:presLayoutVars>
      </dgm:prSet>
      <dgm:spPr/>
    </dgm:pt>
    <dgm:pt modelId="{2B0EC055-6781-4C00-B008-F49E76998F54}" type="pres">
      <dgm:prSet presAssocID="{4971DA2A-C363-4762-BC64-9094A9CE74A4}" presName="spNode" presStyleCnt="0"/>
      <dgm:spPr/>
    </dgm:pt>
    <dgm:pt modelId="{E00B582E-1827-4F46-9382-43966B831E9F}" type="pres">
      <dgm:prSet presAssocID="{A5FC5766-1EC5-407B-8175-3D3AFFE546B8}" presName="sibTrans" presStyleLbl="sibTrans1D1" presStyleIdx="2" presStyleCnt="5"/>
      <dgm:spPr/>
    </dgm:pt>
    <dgm:pt modelId="{CA455877-28C8-4654-AC29-C4225CE68655}" type="pres">
      <dgm:prSet presAssocID="{B6C10497-7EBF-4EBA-9B1A-3C03339ADB5E}" presName="node" presStyleLbl="node1" presStyleIdx="3" presStyleCnt="5">
        <dgm:presLayoutVars>
          <dgm:bulletEnabled val="1"/>
        </dgm:presLayoutVars>
      </dgm:prSet>
      <dgm:spPr/>
    </dgm:pt>
    <dgm:pt modelId="{63D1EEE0-1B3E-48C8-B952-A1C81A1758A6}" type="pres">
      <dgm:prSet presAssocID="{B6C10497-7EBF-4EBA-9B1A-3C03339ADB5E}" presName="spNode" presStyleCnt="0"/>
      <dgm:spPr/>
    </dgm:pt>
    <dgm:pt modelId="{8609096C-0DE4-4B85-BE50-45770758663F}" type="pres">
      <dgm:prSet presAssocID="{3032B5A3-A668-411D-9D29-915D9BE7270C}" presName="sibTrans" presStyleLbl="sibTrans1D1" presStyleIdx="3" presStyleCnt="5"/>
      <dgm:spPr/>
    </dgm:pt>
    <dgm:pt modelId="{184E2103-0E63-4F9C-B29E-6392A4543AC7}" type="pres">
      <dgm:prSet presAssocID="{C481589D-F44E-4647-B081-35FFA1619605}" presName="node" presStyleLbl="node1" presStyleIdx="4" presStyleCnt="5">
        <dgm:presLayoutVars>
          <dgm:bulletEnabled val="1"/>
        </dgm:presLayoutVars>
      </dgm:prSet>
      <dgm:spPr/>
    </dgm:pt>
    <dgm:pt modelId="{3428E454-96D5-421A-9B80-5AC6DF9D9A3C}" type="pres">
      <dgm:prSet presAssocID="{C481589D-F44E-4647-B081-35FFA1619605}" presName="spNode" presStyleCnt="0"/>
      <dgm:spPr/>
    </dgm:pt>
    <dgm:pt modelId="{63A51D39-AA0A-446B-9A70-15B49B24F111}" type="pres">
      <dgm:prSet presAssocID="{A4F192BB-3856-43AB-A77E-BD1F35CB1252}" presName="sibTrans" presStyleLbl="sibTrans1D1" presStyleIdx="4" presStyleCnt="5"/>
      <dgm:spPr/>
    </dgm:pt>
  </dgm:ptLst>
  <dgm:cxnLst>
    <dgm:cxn modelId="{A372EE02-8B57-4AF3-84FD-7F251D6D0BB7}" type="presOf" srcId="{3032B5A3-A668-411D-9D29-915D9BE7270C}" destId="{8609096C-0DE4-4B85-BE50-45770758663F}" srcOrd="0" destOrd="0" presId="urn:microsoft.com/office/officeart/2005/8/layout/cycle5"/>
    <dgm:cxn modelId="{65410812-D751-45CB-9061-DC171377EBA7}" type="presOf" srcId="{83CAB67A-FD80-46F7-A914-9C0482664B27}" destId="{8C6B9EEA-59C2-4E0B-8DDD-9BA98A63B033}" srcOrd="0" destOrd="0" presId="urn:microsoft.com/office/officeart/2005/8/layout/cycle5"/>
    <dgm:cxn modelId="{E0BF271F-9C76-4370-A09C-2E7AEB12C523}" type="presOf" srcId="{B6C10497-7EBF-4EBA-9B1A-3C03339ADB5E}" destId="{CA455877-28C8-4654-AC29-C4225CE68655}" srcOrd="0" destOrd="0" presId="urn:microsoft.com/office/officeart/2005/8/layout/cycle5"/>
    <dgm:cxn modelId="{8E429B5B-5154-4B95-B39F-F0B9BE22D114}" srcId="{C7C57F72-86E4-4C07-BFA0-423FFF79CA59}" destId="{B6C10497-7EBF-4EBA-9B1A-3C03339ADB5E}" srcOrd="3" destOrd="0" parTransId="{5BB0359D-B31A-4A37-BD34-3423176BB917}" sibTransId="{3032B5A3-A668-411D-9D29-915D9BE7270C}"/>
    <dgm:cxn modelId="{F4E7E05F-7CA4-4467-B642-5DBBCF45739A}" type="presOf" srcId="{4971DA2A-C363-4762-BC64-9094A9CE74A4}" destId="{EA9BF237-3212-428D-A0F5-A648F1C231F7}" srcOrd="0" destOrd="0" presId="urn:microsoft.com/office/officeart/2005/8/layout/cycle5"/>
    <dgm:cxn modelId="{A6895061-8EBA-4841-8C3A-87C6DA54488C}" type="presOf" srcId="{A4F192BB-3856-43AB-A77E-BD1F35CB1252}" destId="{63A51D39-AA0A-446B-9A70-15B49B24F111}" srcOrd="0" destOrd="0" presId="urn:microsoft.com/office/officeart/2005/8/layout/cycle5"/>
    <dgm:cxn modelId="{2378584C-C829-4E49-8257-2838ADEE0333}" type="presOf" srcId="{82BD94B9-EBED-4C72-B28D-4C60BAC8A054}" destId="{94536871-59E3-4905-9F5D-236CE046627E}" srcOrd="0" destOrd="0" presId="urn:microsoft.com/office/officeart/2005/8/layout/cycle5"/>
    <dgm:cxn modelId="{51C1C48C-1617-4B3F-9E9A-6699F87B9F31}" type="presOf" srcId="{0FAF5258-4892-4F76-A280-A8C2B9D434C4}" destId="{4F386498-C743-4AE6-80E3-8C66DE53B92C}" srcOrd="0" destOrd="0" presId="urn:microsoft.com/office/officeart/2005/8/layout/cycle5"/>
    <dgm:cxn modelId="{7888DFA2-A9BC-42BD-A621-8EE3FFD2C206}" type="presOf" srcId="{C481589D-F44E-4647-B081-35FFA1619605}" destId="{184E2103-0E63-4F9C-B29E-6392A4543AC7}" srcOrd="0" destOrd="0" presId="urn:microsoft.com/office/officeart/2005/8/layout/cycle5"/>
    <dgm:cxn modelId="{A33912B3-40D0-4FBE-BA32-A8C6D1357AD7}" srcId="{C7C57F72-86E4-4C07-BFA0-423FFF79CA59}" destId="{4971DA2A-C363-4762-BC64-9094A9CE74A4}" srcOrd="2" destOrd="0" parTransId="{85F96D63-B3D2-4B31-B8E6-6C828BA5BE5D}" sibTransId="{A5FC5766-1EC5-407B-8175-3D3AFFE546B8}"/>
    <dgm:cxn modelId="{B1DEDCB3-F702-41DF-8774-E943B27DB259}" srcId="{C7C57F72-86E4-4C07-BFA0-423FFF79CA59}" destId="{0FAF5258-4892-4F76-A280-A8C2B9D434C4}" srcOrd="1" destOrd="0" parTransId="{444FA9CB-4488-4352-9CB2-24F5034D48EF}" sibTransId="{83CAB67A-FD80-46F7-A914-9C0482664B27}"/>
    <dgm:cxn modelId="{088021C6-1DDC-4621-B5C4-0D0839074FF1}" type="presOf" srcId="{C7C57F72-86E4-4C07-BFA0-423FFF79CA59}" destId="{1A3EFBB8-CBF0-48EF-8118-21A87B57815E}" srcOrd="0" destOrd="0" presId="urn:microsoft.com/office/officeart/2005/8/layout/cycle5"/>
    <dgm:cxn modelId="{E14208CF-FAAB-4BE2-9123-D03A6522FDF6}" srcId="{C7C57F72-86E4-4C07-BFA0-423FFF79CA59}" destId="{C481589D-F44E-4647-B081-35FFA1619605}" srcOrd="4" destOrd="0" parTransId="{2A55F60D-A2F6-4C51-B485-04ECB92481A9}" sibTransId="{A4F192BB-3856-43AB-A77E-BD1F35CB1252}"/>
    <dgm:cxn modelId="{A9E0F0E7-4905-4328-99CC-561135E73194}" type="presOf" srcId="{9BDB975B-1C0F-452B-902D-240A65B9689E}" destId="{CF37F0AB-E1FE-4C6C-BD19-6C677CD66A7B}" srcOrd="0" destOrd="0" presId="urn:microsoft.com/office/officeart/2005/8/layout/cycle5"/>
    <dgm:cxn modelId="{8F599DF6-79E3-43F3-83D3-CB58EE36FDE7}" srcId="{C7C57F72-86E4-4C07-BFA0-423FFF79CA59}" destId="{82BD94B9-EBED-4C72-B28D-4C60BAC8A054}" srcOrd="0" destOrd="0" parTransId="{8E45D564-14B0-4069-BDD3-2E427C0F88CD}" sibTransId="{9BDB975B-1C0F-452B-902D-240A65B9689E}"/>
    <dgm:cxn modelId="{648080F9-CFEC-40A7-9EA0-654897AD1CBE}" type="presOf" srcId="{A5FC5766-1EC5-407B-8175-3D3AFFE546B8}" destId="{E00B582E-1827-4F46-9382-43966B831E9F}" srcOrd="0" destOrd="0" presId="urn:microsoft.com/office/officeart/2005/8/layout/cycle5"/>
    <dgm:cxn modelId="{AC11ABEF-A22B-41F8-9451-D209BB8845F1}" type="presParOf" srcId="{1A3EFBB8-CBF0-48EF-8118-21A87B57815E}" destId="{94536871-59E3-4905-9F5D-236CE046627E}" srcOrd="0" destOrd="0" presId="urn:microsoft.com/office/officeart/2005/8/layout/cycle5"/>
    <dgm:cxn modelId="{85EE5BBE-81EB-48C2-B9D8-B39CDC70D041}" type="presParOf" srcId="{1A3EFBB8-CBF0-48EF-8118-21A87B57815E}" destId="{6F1313BA-185D-4709-9C9F-436EA3CB66BB}" srcOrd="1" destOrd="0" presId="urn:microsoft.com/office/officeart/2005/8/layout/cycle5"/>
    <dgm:cxn modelId="{C01DE00A-2A56-46F9-8892-B8B1D9696339}" type="presParOf" srcId="{1A3EFBB8-CBF0-48EF-8118-21A87B57815E}" destId="{CF37F0AB-E1FE-4C6C-BD19-6C677CD66A7B}" srcOrd="2" destOrd="0" presId="urn:microsoft.com/office/officeart/2005/8/layout/cycle5"/>
    <dgm:cxn modelId="{7086BF46-21D1-41F3-A8A0-2DCA18CFF70E}" type="presParOf" srcId="{1A3EFBB8-CBF0-48EF-8118-21A87B57815E}" destId="{4F386498-C743-4AE6-80E3-8C66DE53B92C}" srcOrd="3" destOrd="0" presId="urn:microsoft.com/office/officeart/2005/8/layout/cycle5"/>
    <dgm:cxn modelId="{ED329F6C-D158-40AC-B118-2D890C6E73B7}" type="presParOf" srcId="{1A3EFBB8-CBF0-48EF-8118-21A87B57815E}" destId="{3192D381-C3C4-49C9-A81B-4BB8DD18758C}" srcOrd="4" destOrd="0" presId="urn:microsoft.com/office/officeart/2005/8/layout/cycle5"/>
    <dgm:cxn modelId="{3E14D120-55CA-4906-9DF3-E454913A17ED}" type="presParOf" srcId="{1A3EFBB8-CBF0-48EF-8118-21A87B57815E}" destId="{8C6B9EEA-59C2-4E0B-8DDD-9BA98A63B033}" srcOrd="5" destOrd="0" presId="urn:microsoft.com/office/officeart/2005/8/layout/cycle5"/>
    <dgm:cxn modelId="{C9136BB7-089B-4BE1-92F2-FD3B0E23C320}" type="presParOf" srcId="{1A3EFBB8-CBF0-48EF-8118-21A87B57815E}" destId="{EA9BF237-3212-428D-A0F5-A648F1C231F7}" srcOrd="6" destOrd="0" presId="urn:microsoft.com/office/officeart/2005/8/layout/cycle5"/>
    <dgm:cxn modelId="{F10D8FBA-BE08-4B1C-B550-FA45F6E5C461}" type="presParOf" srcId="{1A3EFBB8-CBF0-48EF-8118-21A87B57815E}" destId="{2B0EC055-6781-4C00-B008-F49E76998F54}" srcOrd="7" destOrd="0" presId="urn:microsoft.com/office/officeart/2005/8/layout/cycle5"/>
    <dgm:cxn modelId="{9D812C68-BD70-4512-85CD-434D0226B1A0}" type="presParOf" srcId="{1A3EFBB8-CBF0-48EF-8118-21A87B57815E}" destId="{E00B582E-1827-4F46-9382-43966B831E9F}" srcOrd="8" destOrd="0" presId="urn:microsoft.com/office/officeart/2005/8/layout/cycle5"/>
    <dgm:cxn modelId="{0D1D6260-7624-49A0-8879-DA0E80C3FE47}" type="presParOf" srcId="{1A3EFBB8-CBF0-48EF-8118-21A87B57815E}" destId="{CA455877-28C8-4654-AC29-C4225CE68655}" srcOrd="9" destOrd="0" presId="urn:microsoft.com/office/officeart/2005/8/layout/cycle5"/>
    <dgm:cxn modelId="{570E8D03-D1F1-429A-AF40-60786EBDD03F}" type="presParOf" srcId="{1A3EFBB8-CBF0-48EF-8118-21A87B57815E}" destId="{63D1EEE0-1B3E-48C8-B952-A1C81A1758A6}" srcOrd="10" destOrd="0" presId="urn:microsoft.com/office/officeart/2005/8/layout/cycle5"/>
    <dgm:cxn modelId="{A8AE7F2E-9B5B-4902-BD73-884376AC5288}" type="presParOf" srcId="{1A3EFBB8-CBF0-48EF-8118-21A87B57815E}" destId="{8609096C-0DE4-4B85-BE50-45770758663F}" srcOrd="11" destOrd="0" presId="urn:microsoft.com/office/officeart/2005/8/layout/cycle5"/>
    <dgm:cxn modelId="{D27FC5ED-7088-4648-A615-1B944C0F1D6F}" type="presParOf" srcId="{1A3EFBB8-CBF0-48EF-8118-21A87B57815E}" destId="{184E2103-0E63-4F9C-B29E-6392A4543AC7}" srcOrd="12" destOrd="0" presId="urn:microsoft.com/office/officeart/2005/8/layout/cycle5"/>
    <dgm:cxn modelId="{9F6EBAF9-A625-4130-A86A-91D9869965A2}" type="presParOf" srcId="{1A3EFBB8-CBF0-48EF-8118-21A87B57815E}" destId="{3428E454-96D5-421A-9B80-5AC6DF9D9A3C}" srcOrd="13" destOrd="0" presId="urn:microsoft.com/office/officeart/2005/8/layout/cycle5"/>
    <dgm:cxn modelId="{47AC9202-6702-4445-B681-996B5CC5A50A}" type="presParOf" srcId="{1A3EFBB8-CBF0-48EF-8118-21A87B57815E}" destId="{63A51D39-AA0A-446B-9A70-15B49B24F11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6871-59E3-4905-9F5D-236CE046627E}">
      <dsp:nvSpPr>
        <dsp:cNvPr id="0" name=""/>
        <dsp:cNvSpPr/>
      </dsp:nvSpPr>
      <dsp:spPr>
        <a:xfrm>
          <a:off x="957499" y="730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入荷</a:t>
          </a:r>
        </a:p>
      </dsp:txBody>
      <dsp:txXfrm>
        <a:off x="975747" y="18978"/>
        <a:ext cx="538611" cy="337324"/>
      </dsp:txXfrm>
    </dsp:sp>
    <dsp:sp modelId="{CF37F0AB-E1FE-4C6C-BD19-6C677CD66A7B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1112391" y="95035"/>
              </a:moveTo>
              <a:arcTo wR="747607" hR="747607" stAng="17952294" swAng="12133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86498-C743-4AE6-80E3-8C66DE53B92C}">
      <dsp:nvSpPr>
        <dsp:cNvPr id="0" name=""/>
        <dsp:cNvSpPr/>
      </dsp:nvSpPr>
      <dsp:spPr>
        <a:xfrm>
          <a:off x="1668516" y="517314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検査</a:t>
          </a:r>
        </a:p>
      </dsp:txBody>
      <dsp:txXfrm>
        <a:off x="1686764" y="535562"/>
        <a:ext cx="538611" cy="337324"/>
      </dsp:txXfrm>
    </dsp:sp>
    <dsp:sp modelId="{8C6B9EEA-59C2-4E0B-8DDD-9BA98A63B033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1493431" y="799230"/>
              </a:moveTo>
              <a:arcTo wR="747607" hR="747607" stAng="21837566" swAng="136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BF237-3212-428D-A0F5-A648F1C231F7}">
      <dsp:nvSpPr>
        <dsp:cNvPr id="0" name=""/>
        <dsp:cNvSpPr/>
      </dsp:nvSpPr>
      <dsp:spPr>
        <a:xfrm>
          <a:off x="1396932" y="1353165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保管</a:t>
          </a:r>
        </a:p>
      </dsp:txBody>
      <dsp:txXfrm>
        <a:off x="1415180" y="1371413"/>
        <a:ext cx="538611" cy="337324"/>
      </dsp:txXfrm>
    </dsp:sp>
    <dsp:sp modelId="{E00B582E-1827-4F46-9382-43966B831E9F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839566" y="1489538"/>
              </a:moveTo>
              <a:arcTo wR="747607" hR="747607" stAng="4976071" swAng="8478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55877-28C8-4654-AC29-C4225CE68655}">
      <dsp:nvSpPr>
        <dsp:cNvPr id="0" name=""/>
        <dsp:cNvSpPr/>
      </dsp:nvSpPr>
      <dsp:spPr>
        <a:xfrm>
          <a:off x="518066" y="1353165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梱包</a:t>
          </a:r>
        </a:p>
      </dsp:txBody>
      <dsp:txXfrm>
        <a:off x="536314" y="1371413"/>
        <a:ext cx="538611" cy="337324"/>
      </dsp:txXfrm>
    </dsp:sp>
    <dsp:sp modelId="{8609096C-0DE4-4B85-BE50-45770758663F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79393" y="1082879"/>
              </a:moveTo>
              <a:arcTo wR="747607" hR="747607" stAng="9201306" swAng="136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E2103-0E63-4F9C-B29E-6392A4543AC7}">
      <dsp:nvSpPr>
        <dsp:cNvPr id="0" name=""/>
        <dsp:cNvSpPr/>
      </dsp:nvSpPr>
      <dsp:spPr>
        <a:xfrm>
          <a:off x="246482" y="517314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出荷</a:t>
          </a:r>
        </a:p>
      </dsp:txBody>
      <dsp:txXfrm>
        <a:off x="264730" y="535562"/>
        <a:ext cx="538611" cy="337324"/>
      </dsp:txXfrm>
    </dsp:sp>
    <dsp:sp modelId="{63A51D39-AA0A-446B-9A70-15B49B24F111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179737" y="261355"/>
              </a:moveTo>
              <a:arcTo wR="747607" hR="747607" stAng="13234355" swAng="12133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6871-59E3-4905-9F5D-236CE046627E}">
      <dsp:nvSpPr>
        <dsp:cNvPr id="0" name=""/>
        <dsp:cNvSpPr/>
      </dsp:nvSpPr>
      <dsp:spPr>
        <a:xfrm>
          <a:off x="957499" y="730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入荷</a:t>
          </a:r>
        </a:p>
      </dsp:txBody>
      <dsp:txXfrm>
        <a:off x="975747" y="18978"/>
        <a:ext cx="538611" cy="337324"/>
      </dsp:txXfrm>
    </dsp:sp>
    <dsp:sp modelId="{CF37F0AB-E1FE-4C6C-BD19-6C677CD66A7B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1112391" y="95035"/>
              </a:moveTo>
              <a:arcTo wR="747607" hR="747607" stAng="17952294" swAng="12133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86498-C743-4AE6-80E3-8C66DE53B92C}">
      <dsp:nvSpPr>
        <dsp:cNvPr id="0" name=""/>
        <dsp:cNvSpPr/>
      </dsp:nvSpPr>
      <dsp:spPr>
        <a:xfrm>
          <a:off x="1668516" y="517314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設定</a:t>
          </a:r>
        </a:p>
      </dsp:txBody>
      <dsp:txXfrm>
        <a:off x="1686764" y="535562"/>
        <a:ext cx="538611" cy="337324"/>
      </dsp:txXfrm>
    </dsp:sp>
    <dsp:sp modelId="{8C6B9EEA-59C2-4E0B-8DDD-9BA98A63B033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1493431" y="799230"/>
              </a:moveTo>
              <a:arcTo wR="747607" hR="747607" stAng="21837566" swAng="136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BF237-3212-428D-A0F5-A648F1C231F7}">
      <dsp:nvSpPr>
        <dsp:cNvPr id="0" name=""/>
        <dsp:cNvSpPr/>
      </dsp:nvSpPr>
      <dsp:spPr>
        <a:xfrm>
          <a:off x="1396932" y="1353165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出荷</a:t>
          </a:r>
        </a:p>
      </dsp:txBody>
      <dsp:txXfrm>
        <a:off x="1415180" y="1371413"/>
        <a:ext cx="538611" cy="337324"/>
      </dsp:txXfrm>
    </dsp:sp>
    <dsp:sp modelId="{E00B582E-1827-4F46-9382-43966B831E9F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839566" y="1489538"/>
              </a:moveTo>
              <a:arcTo wR="747607" hR="747607" stAng="4976071" swAng="8478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55877-28C8-4654-AC29-C4225CE68655}">
      <dsp:nvSpPr>
        <dsp:cNvPr id="0" name=""/>
        <dsp:cNvSpPr/>
      </dsp:nvSpPr>
      <dsp:spPr>
        <a:xfrm>
          <a:off x="518066" y="1353165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保守</a:t>
          </a:r>
        </a:p>
      </dsp:txBody>
      <dsp:txXfrm>
        <a:off x="536314" y="1371413"/>
        <a:ext cx="538611" cy="337324"/>
      </dsp:txXfrm>
    </dsp:sp>
    <dsp:sp modelId="{8609096C-0DE4-4B85-BE50-45770758663F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79393" y="1082879"/>
              </a:moveTo>
              <a:arcTo wR="747607" hR="747607" stAng="9201306" swAng="1361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E2103-0E63-4F9C-B29E-6392A4543AC7}">
      <dsp:nvSpPr>
        <dsp:cNvPr id="0" name=""/>
        <dsp:cNvSpPr/>
      </dsp:nvSpPr>
      <dsp:spPr>
        <a:xfrm>
          <a:off x="246482" y="517314"/>
          <a:ext cx="575107" cy="3738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ＭＳ Ｐゴシック" pitchFamily="50" charset="-128"/>
              <a:ea typeface="ＭＳ Ｐゴシック" pitchFamily="50" charset="-128"/>
            </a:rPr>
            <a:t>回収</a:t>
          </a:r>
        </a:p>
      </dsp:txBody>
      <dsp:txXfrm>
        <a:off x="264730" y="535562"/>
        <a:ext cx="538611" cy="337324"/>
      </dsp:txXfrm>
    </dsp:sp>
    <dsp:sp modelId="{63A51D39-AA0A-446B-9A70-15B49B24F111}">
      <dsp:nvSpPr>
        <dsp:cNvPr id="0" name=""/>
        <dsp:cNvSpPr/>
      </dsp:nvSpPr>
      <dsp:spPr>
        <a:xfrm>
          <a:off x="497445" y="187640"/>
          <a:ext cx="1495215" cy="1495215"/>
        </a:xfrm>
        <a:custGeom>
          <a:avLst/>
          <a:gdLst/>
          <a:ahLst/>
          <a:cxnLst/>
          <a:rect l="0" t="0" r="0" b="0"/>
          <a:pathLst>
            <a:path>
              <a:moveTo>
                <a:pt x="179737" y="261355"/>
              </a:moveTo>
              <a:arcTo wR="747607" hR="747607" stAng="13234355" swAng="12133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9" tIns="45472" rIns="90939" bIns="45472" numCol="1" anchor="t" anchorCtr="0" compatLnSpc="1">
            <a:prstTxWarp prst="textNoShape">
              <a:avLst/>
            </a:prstTxWarp>
          </a:bodyPr>
          <a:lstStyle>
            <a:lvl1pPr algn="l" defTabSz="908572" eaLnBrk="1" hangingPunct="1">
              <a:defRPr kumimoji="0"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689" y="4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9" tIns="45472" rIns="90939" bIns="45472" numCol="1" anchor="t" anchorCtr="0" compatLnSpc="1">
            <a:prstTxWarp prst="textNoShape">
              <a:avLst/>
            </a:prstTxWarp>
          </a:bodyPr>
          <a:lstStyle>
            <a:lvl1pPr algn="r" defTabSz="908572" eaLnBrk="1" hangingPunct="1">
              <a:defRPr kumimoji="0"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E41DBA3-95AA-4425-924D-C6E9210CC95B}" type="datetime1">
              <a:rPr lang="en-US"/>
              <a:pPr>
                <a:defRPr/>
              </a:pPr>
              <a:t>5/16/2023</a:t>
            </a:fld>
            <a:endParaRPr lang="en-AU" altLang="ja-JP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373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9" tIns="45472" rIns="90939" bIns="45472" numCol="1" anchor="b" anchorCtr="0" compatLnSpc="1">
            <a:prstTxWarp prst="textNoShape">
              <a:avLst/>
            </a:prstTxWarp>
          </a:bodyPr>
          <a:lstStyle>
            <a:lvl1pPr algn="l" defTabSz="908572" eaLnBrk="1" hangingPunct="1">
              <a:defRPr kumimoji="0"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689" y="9441373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9" tIns="45472" rIns="90939" bIns="45472" numCol="1" anchor="b" anchorCtr="0" compatLnSpc="1">
            <a:prstTxWarp prst="textNoShape">
              <a:avLst/>
            </a:prstTxWarp>
          </a:bodyPr>
          <a:lstStyle>
            <a:lvl1pPr algn="r" defTabSz="908572" eaLnBrk="1" hangingPunct="1">
              <a:defRPr kumimoji="0"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0F2555C-ADFF-4A36-8812-4B12315A33F1}" type="slidenum">
              <a:rPr lang="en-AU" altLang="ja-JP"/>
              <a:pPr>
                <a:defRPr/>
              </a:pPr>
              <a:t>‹#›</a:t>
            </a:fld>
            <a:endParaRPr lang="en-AU" altLang="ja-JP" dirty="0"/>
          </a:p>
        </p:txBody>
      </p:sp>
    </p:spTree>
    <p:extLst>
      <p:ext uri="{BB962C8B-B14F-4D97-AF65-F5344CB8AC3E}">
        <p14:creationId xmlns:p14="http://schemas.microsoft.com/office/powerpoint/2010/main" val="19985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60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240" y="4720987"/>
            <a:ext cx="5446724" cy="4473101"/>
          </a:xfrm>
          <a:prstGeom prst="rect">
            <a:avLst/>
          </a:prstGeom>
        </p:spPr>
        <p:txBody>
          <a:bodyPr lIns="92191" tIns="46093" rIns="92191" bIns="46093">
            <a:norm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90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240" y="4720987"/>
            <a:ext cx="5446724" cy="4473101"/>
          </a:xfrm>
          <a:prstGeom prst="rect">
            <a:avLst/>
          </a:prstGeom>
        </p:spPr>
        <p:txBody>
          <a:bodyPr lIns="92191" tIns="46093" rIns="92191" bIns="46093">
            <a:norm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34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itleslide_MTF_no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052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 descr="reboot_simplelogo_cropped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48" y="190500"/>
            <a:ext cx="634680" cy="666952"/>
          </a:xfrm>
          <a:prstGeom prst="rect">
            <a:avLst/>
          </a:prstGeom>
        </p:spPr>
      </p:pic>
      <p:grpSp>
        <p:nvGrpSpPr>
          <p:cNvPr id="4" name="グループ化 15"/>
          <p:cNvGrpSpPr>
            <a:grpSpLocks/>
          </p:cNvGrpSpPr>
          <p:nvPr userDrawn="1"/>
        </p:nvGrpSpPr>
        <p:grpSpPr bwMode="auto">
          <a:xfrm>
            <a:off x="381000" y="873125"/>
            <a:ext cx="806450" cy="503238"/>
            <a:chOff x="381000" y="996187"/>
            <a:chExt cx="805956" cy="504773"/>
          </a:xfrm>
        </p:grpSpPr>
        <p:pic>
          <p:nvPicPr>
            <p:cNvPr id="5" name="図 4" descr="reboot_logo and name_Cropped.bmp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381000" y="996187"/>
              <a:ext cx="511991" cy="173277"/>
            </a:xfrm>
            <a:prstGeom prst="rect">
              <a:avLst/>
            </a:prstGeom>
          </p:spPr>
        </p:pic>
        <p:pic>
          <p:nvPicPr>
            <p:cNvPr id="6" name="図 5" descr="reboot_logo and name_Cropped.bmp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390525" y="1162051"/>
              <a:ext cx="796431" cy="170664"/>
            </a:xfrm>
            <a:prstGeom prst="rect">
              <a:avLst/>
            </a:prstGeom>
          </p:spPr>
        </p:pic>
        <p:pic>
          <p:nvPicPr>
            <p:cNvPr id="7" name="図 6" descr="reboot_logo and name_Cropped.bmp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381000" y="1323976"/>
              <a:ext cx="638175" cy="176984"/>
            </a:xfrm>
            <a:prstGeom prst="rect">
              <a:avLst/>
            </a:prstGeom>
          </p:spPr>
        </p:pic>
      </p:grpSp>
      <p:grpSp>
        <p:nvGrpSpPr>
          <p:cNvPr id="8" name="グループ化 35"/>
          <p:cNvGrpSpPr>
            <a:grpSpLocks/>
          </p:cNvGrpSpPr>
          <p:nvPr userDrawn="1"/>
        </p:nvGrpSpPr>
        <p:grpSpPr bwMode="auto">
          <a:xfrm>
            <a:off x="381000" y="190500"/>
            <a:ext cx="806450" cy="1185863"/>
            <a:chOff x="381000" y="190500"/>
            <a:chExt cx="805956" cy="1186635"/>
          </a:xfrm>
        </p:grpSpPr>
        <p:pic>
          <p:nvPicPr>
            <p:cNvPr id="9" name="図 8" descr="reboot_simplelogo_cropped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948" y="190500"/>
              <a:ext cx="634680" cy="666952"/>
            </a:xfrm>
            <a:prstGeom prst="rect">
              <a:avLst/>
            </a:prstGeom>
          </p:spPr>
        </p:pic>
        <p:grpSp>
          <p:nvGrpSpPr>
            <p:cNvPr id="10" name="グループ化 15"/>
            <p:cNvGrpSpPr>
              <a:grpSpLocks/>
            </p:cNvGrpSpPr>
            <p:nvPr userDrawn="1"/>
          </p:nvGrpSpPr>
          <p:grpSpPr bwMode="auto">
            <a:xfrm>
              <a:off x="381000" y="872362"/>
              <a:ext cx="805956" cy="504773"/>
              <a:chOff x="381000" y="996187"/>
              <a:chExt cx="805956" cy="504773"/>
            </a:xfrm>
          </p:grpSpPr>
          <p:pic>
            <p:nvPicPr>
              <p:cNvPr id="11" name="図 10" descr="reboot_logo and name_Cropped.bmp"/>
              <p:cNvPicPr>
                <a:picLocks noChangeAspect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contrast="-40000"/>
              </a:blip>
              <a:srcRect/>
              <a:stretch>
                <a:fillRect/>
              </a:stretch>
            </p:blipFill>
            <p:spPr>
              <a:xfrm>
                <a:off x="381000" y="996187"/>
                <a:ext cx="511991" cy="173277"/>
              </a:xfrm>
              <a:prstGeom prst="rect">
                <a:avLst/>
              </a:prstGeom>
            </p:spPr>
          </p:pic>
          <p:pic>
            <p:nvPicPr>
              <p:cNvPr id="12" name="図 11" descr="reboot_logo and name_Cropped.bmp"/>
              <p:cNvPicPr>
                <a:picLocks noChangeAspect="1"/>
              </p:cNvPicPr>
              <p:nvPr userDrawn="1"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>
                <a:off x="390525" y="1162051"/>
                <a:ext cx="796431" cy="170664"/>
              </a:xfrm>
              <a:prstGeom prst="rect">
                <a:avLst/>
              </a:prstGeom>
            </p:spPr>
          </p:pic>
          <p:pic>
            <p:nvPicPr>
              <p:cNvPr id="13" name="図 12" descr="reboot_logo and name_Cropped.bmp"/>
              <p:cNvPicPr>
                <a:picLocks noChangeAspect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>
                <a:off x="381000" y="1323976"/>
                <a:ext cx="638175" cy="17698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8DF5-E61B-4382-B5A8-3FE34B332041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0250" y="265113"/>
            <a:ext cx="1779588" cy="133508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41488" y="265113"/>
            <a:ext cx="5186362" cy="133508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6F13-DC57-4177-919B-481C183A80D9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2600" y="265113"/>
            <a:ext cx="7008813" cy="5064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741488" y="1295400"/>
            <a:ext cx="3482975" cy="30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376863" y="12954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376863" y="15240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916E-E487-43B1-8922-2109A7B8219E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1752600" y="265113"/>
            <a:ext cx="7008813" cy="5064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741488" y="12954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376863" y="12954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1741488" y="15240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76863" y="15240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D552-8822-49FE-B80F-50AFC2918922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2600" y="265113"/>
            <a:ext cx="7008813" cy="5064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741488" y="1295400"/>
            <a:ext cx="3482975" cy="30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76863" y="1295400"/>
            <a:ext cx="3482975" cy="30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2196-945C-46FE-B0E6-B35106BBFAD8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2600" y="265113"/>
            <a:ext cx="7008813" cy="5064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1741488" y="1295400"/>
            <a:ext cx="7118350" cy="30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27B9-795B-41BC-831A-FCC0DBF4A760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2600" y="265113"/>
            <a:ext cx="7008813" cy="5064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1741488" y="1295400"/>
            <a:ext cx="7118350" cy="30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DB24-B886-4252-B968-7EBDDB73DF48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971D6B-5171-45A1-915E-86E492569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18F809A0-6432-4D3F-8032-8FD739EF0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797B95-0344-4108-BF14-1C8EA384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C56469-ADBF-4ADF-A0B8-4A2ED88D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3FD878-C97F-4B0B-A762-1957F7A4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85D1-0C36-4456-97C5-2F9F8E062DEF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340823741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465C0-E613-47BF-B49E-389C9162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64316-1FA2-4D1D-AF8E-7802D587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C8C-4F31-4EB7-B105-323311FA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03F900-66CE-49B8-99DD-91306AB5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C7EABE-D826-4890-B837-E22D83E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4469B-73B7-401F-BB48-78BF02622BA4}" type="slidenum">
              <a:rPr lang="en-AU" altLang="ja-JP" smtClean="0"/>
              <a:pPr>
                <a:defRPr/>
              </a:pPr>
              <a:t>‹#›</a:t>
            </a:fld>
            <a:endParaRPr lang="en-AU" altLang="ja-JP" dirty="0"/>
          </a:p>
        </p:txBody>
      </p:sp>
    </p:spTree>
    <p:extLst>
      <p:ext uri="{BB962C8B-B14F-4D97-AF65-F5344CB8AC3E}">
        <p14:creationId xmlns:p14="http://schemas.microsoft.com/office/powerpoint/2010/main" val="410954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C442F-9104-4750-8753-AC45B1FB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E5E9F7-2819-4AEA-86D1-45422DB6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BCA161-EC75-43CF-BAEA-C0FAD20D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02FD82-DDDF-4592-AA36-BFD96042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21778-D820-4647-8BDC-B4DEF448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CE854-87BB-46B3-A168-DAEC81493F46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16851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04469B-73B7-401F-BB48-78BF02622BA4}" type="slidenum">
              <a:rPr lang="en-AU" altLang="ja-JP"/>
              <a:pPr>
                <a:defRPr/>
              </a:pPr>
              <a:t>‹#›</a:t>
            </a:fld>
            <a:endParaRPr lang="en-AU" altLang="ja-JP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69F1-444A-4919-9408-E3EC16D5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C7069-5E0D-498E-A6C7-E390E3ED0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D1F1DE-D650-4180-9F3E-E4FD44A7F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556102-B6A4-45A5-BC0B-AD24A306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779054-954A-46A3-BB3A-D64B8CAB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23B884-11F3-4773-B073-B5340A1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5B4EC-21D9-48B6-94ED-46AE6A9B1F96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440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E61B8-D8BB-4FC0-A030-DB69657F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448F1C-1096-4165-AF60-66B5C8FE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543639-EB89-4447-9454-B929B384F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AFFCDE-4933-48EA-89BE-8843107E5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C0F08AE-98F7-4145-A9C2-E27FA669A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8938F9-0B8B-4BE7-ACAE-4E1C5FA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326E07C-005A-4D46-94C0-F94F50EB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54ECDFD-1E83-4C7A-8F75-661F580A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9E4E-D4FB-4FF6-B4A7-2F52EA7FC3CC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237250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4F3F2-9DE9-4FC4-8F8B-C0D095AD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0F4761-3275-4B6E-9C8B-CAB8CAF0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53541F-EE54-4B4D-8588-44199A1F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D34399-0013-47CB-B446-BD0AE6BE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D2831-C75D-4E0C-8561-6932A5E12435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2027041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1F6CC-3CEA-4B3E-8A57-9A4EFEE3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BA5C1D-E426-4FCA-A0AD-47BA58B5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27AD0C-CC44-407E-AAD3-B50E3DD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904A4-3CA5-46E8-8E82-1957EF04211C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889719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A6683-75F2-46ED-A203-DC551199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E0A8E8-3409-49B0-8F79-24825C7E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D4BD7-A816-4FBD-B8AF-3981C860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F9061E-D996-4A73-B299-D78DC37B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1BBE6A-E554-4627-9132-64948877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468902-2731-4B42-A58C-E95B4630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F60CD-F3A9-423B-858E-1078E6D46783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340496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B1CFD-2894-4118-8D89-2B908B9E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735B65-2B8A-4FFA-8305-397EE87C7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2B8E7E-16BD-4BAD-A59A-21A649E14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A520CD-0B27-46CB-A8C2-3066CAFA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F03C92-CE25-4A00-8D77-AFFF89C6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F09C2B-B9AD-4831-B09C-3F7EDB99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8702A-3D32-49E0-8CC9-EF04F4AC7D71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53272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238F93-EE00-408E-8D7C-73FC784D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93955E-BF3E-4443-9460-93263B3D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B60A1E-0762-448C-AFD3-995170BD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DF01E-732C-4364-8430-595AAA96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48BE0E-5024-4053-8D33-59DD840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8DF5-E61B-4382-B5A8-3FE34B332041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3793464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171362-D2AE-4DAA-AF8C-984446EB0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648A36-E15B-4FD0-9F51-0CD42CF2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AB1085-A2BC-4D9A-9F68-8D006001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C180A6-11AE-4F3B-B615-59BC76F6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5CB7C6-33AB-4DF1-B35E-864D959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85D1-0C36-4456-97C5-2F9F8E062DEF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251913314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2600" y="265113"/>
            <a:ext cx="7008813" cy="50641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741488" y="1295400"/>
            <a:ext cx="3482975" cy="30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376863" y="12954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376863" y="1524000"/>
            <a:ext cx="3482975" cy="7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916E-E487-43B1-8922-2109A7B8219E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41111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3105370"/>
            <a:ext cx="8784000" cy="528794"/>
          </a:xfrm>
        </p:spPr>
        <p:txBody>
          <a:bodyPr anchor="b" anchorCtr="0">
            <a:spAutoFit/>
          </a:bodyPr>
          <a:lstStyle>
            <a:lvl1pPr>
              <a:defRPr sz="3200">
                <a:solidFill>
                  <a:schemeClr val="accent6"/>
                </a:solidFill>
                <a:effectLst/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7" y="1800000"/>
            <a:ext cx="6372000" cy="36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ja-JP" altLang="en-US" dirty="0"/>
              <a:t>宛先がある場合は入力</a:t>
            </a:r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514" y="4032000"/>
            <a:ext cx="6552727" cy="400110"/>
          </a:xfr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年月　部署名　氏名など　適宜改行</a:t>
            </a:r>
          </a:p>
        </p:txBody>
      </p:sp>
    </p:spTree>
    <p:extLst>
      <p:ext uri="{BB962C8B-B14F-4D97-AF65-F5344CB8AC3E}">
        <p14:creationId xmlns:p14="http://schemas.microsoft.com/office/powerpoint/2010/main" val="177180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E854-87BB-46B3-A168-DAEC81493F46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_Title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905846"/>
            <a:ext cx="8760432" cy="585866"/>
          </a:xfrm>
        </p:spPr>
        <p:txBody>
          <a:bodyPr vert="horz" lIns="91440" tIns="46800" rIns="91440" bIns="45720" rtlCol="0" anchor="b" anchorCtr="0">
            <a:spAutoFit/>
          </a:bodyPr>
          <a:lstStyle>
            <a:lvl1pPr>
              <a:defRPr lang="ja-JP" altLang="en-US" sz="3200" kern="0" dirty="0">
                <a:solidFill>
                  <a:schemeClr val="bg1"/>
                </a:solidFill>
                <a:effectLst/>
              </a:defRPr>
            </a:lvl1pPr>
          </a:lstStyle>
          <a:p>
            <a:pPr marL="0" lvl="0" defTabSz="914400" latinLnBrk="0"/>
            <a:r>
              <a:rPr kumimoji="1" lang="ja-JP" altLang="en-US" dirty="0"/>
              <a:t>タイトルを入力</a:t>
            </a:r>
          </a:p>
        </p:txBody>
      </p:sp>
      <p:sp>
        <p:nvSpPr>
          <p:cNvPr id="16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517" y="3926256"/>
            <a:ext cx="6768975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年月　部署名　氏名など　適宜改行</a:t>
            </a:r>
          </a:p>
        </p:txBody>
      </p:sp>
    </p:spTree>
    <p:extLst>
      <p:ext uri="{BB962C8B-B14F-4D97-AF65-F5344CB8AC3E}">
        <p14:creationId xmlns:p14="http://schemas.microsoft.com/office/powerpoint/2010/main" val="30455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chest_blue_bas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逆光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4"/>
            <a:ext cx="9144000" cy="6857999"/>
          </a:xfrm>
          <a:prstGeom prst="rect">
            <a:avLst/>
          </a:prstGeom>
        </p:spPr>
      </p:pic>
      <p:pic>
        <p:nvPicPr>
          <p:cNvPr id="13" name="縦ライン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4"/>
            <a:ext cx="9144000" cy="6857999"/>
          </a:xfrm>
          <a:prstGeom prst="rect">
            <a:avLst/>
          </a:prstGeom>
        </p:spPr>
      </p:pic>
      <p:pic>
        <p:nvPicPr>
          <p:cNvPr id="14" name="右上へ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4"/>
            <a:ext cx="9144000" cy="6857999"/>
          </a:xfrm>
          <a:prstGeom prst="rect">
            <a:avLst/>
          </a:prstGeom>
        </p:spPr>
      </p:pic>
      <p:pic>
        <p:nvPicPr>
          <p:cNvPr id="15" name="左下へ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4"/>
            <a:ext cx="9144000" cy="6857999"/>
          </a:xfrm>
          <a:prstGeom prst="rect">
            <a:avLst/>
          </a:prstGeom>
        </p:spPr>
      </p:pic>
      <p:pic>
        <p:nvPicPr>
          <p:cNvPr id="16" name="最後右へ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4"/>
            <a:ext cx="9144000" cy="6857999"/>
          </a:xfrm>
          <a:prstGeom prst="rect">
            <a:avLst/>
          </a:prstGeom>
        </p:spPr>
      </p:pic>
      <p:grpSp>
        <p:nvGrpSpPr>
          <p:cNvPr id="17" name="グループ化 1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white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6" name="text"/>
            <p:cNvPicPr>
              <a:picLocks noChangeAspect="1" noChangeArrowheads="1"/>
            </p:cNvPicPr>
            <p:nvPr userDrawn="1"/>
          </p:nvPicPr>
          <p:blipFill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149" y="3598148"/>
              <a:ext cx="6913563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brighter_logo_poji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90" y="2146503"/>
              <a:ext cx="8466645" cy="993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2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Conten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619672" y="431003"/>
            <a:ext cx="7344000" cy="405683"/>
          </a:xfrm>
        </p:spPr>
        <p:txBody>
          <a:bodyPr wrap="square" anchor="b">
            <a:spAutoFit/>
          </a:bodyPr>
          <a:lstStyle>
            <a:lvl1pPr>
              <a:defRPr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ja-JP" altLang="en-US" dirty="0"/>
              <a:t>目次 のタイトルを入力</a:t>
            </a:r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619672" y="1116000"/>
            <a:ext cx="7344000" cy="5112000"/>
          </a:xfrm>
        </p:spPr>
        <p:txBody>
          <a:bodyPr wrap="square">
            <a:noAutofit/>
          </a:bodyPr>
          <a:lstStyle>
            <a:lvl1pPr marL="0" indent="0">
              <a:lnSpc>
                <a:spcPct val="140000"/>
              </a:lnSpc>
              <a:spcBef>
                <a:spcPts val="5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180000" indent="0">
              <a:lnSpc>
                <a:spcPct val="100000"/>
              </a:lnSpc>
              <a:spcBef>
                <a:spcPts val="500"/>
              </a:spcBef>
              <a:buNone/>
              <a:defRPr sz="1800" b="0">
                <a:solidFill>
                  <a:schemeClr val="tx1"/>
                </a:solidFill>
              </a:defRPr>
            </a:lvl2pPr>
            <a:lvl3pPr marL="360000" indent="0">
              <a:lnSpc>
                <a:spcPct val="100000"/>
              </a:lnSpc>
              <a:spcBef>
                <a:spcPts val="500"/>
              </a:spcBef>
              <a:buNone/>
              <a:defRPr b="0">
                <a:solidFill>
                  <a:schemeClr val="tx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500"/>
              </a:spcBef>
              <a:buNone/>
              <a:defRPr b="0">
                <a:solidFill>
                  <a:schemeClr val="tx1"/>
                </a:solidFill>
              </a:defRPr>
            </a:lvl4pPr>
            <a:lvl5pPr marL="685800" indent="0">
              <a:buNone/>
              <a:defRPr b="0"/>
            </a:lvl5pPr>
          </a:lstStyle>
          <a:p>
            <a:pPr lvl="0"/>
            <a:r>
              <a:rPr kumimoji="1" lang="ja-JP" altLang="en-US" dirty="0"/>
              <a:t>項目を入力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62388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SectionHead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388" y="3045146"/>
            <a:ext cx="8784000" cy="467239"/>
          </a:xfrm>
        </p:spPr>
        <p:txBody>
          <a:bodyPr wrap="square" anchor="b">
            <a:sp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388" y="3852000"/>
            <a:ext cx="7200900" cy="1269578"/>
          </a:xfrm>
        </p:spPr>
        <p:txBody>
          <a:bodyPr>
            <a:spAutoFit/>
          </a:bodyPr>
          <a:lstStyle>
            <a:lvl1pPr marL="0" indent="0">
              <a:buNone/>
              <a:defRPr b="0"/>
            </a:lvl1pPr>
            <a:lvl2pPr marL="72000" indent="0">
              <a:buNone/>
              <a:defRPr sz="1800" b="0"/>
            </a:lvl2pPr>
            <a:lvl3pPr marL="222962" indent="0">
              <a:buNone/>
              <a:defRPr b="0"/>
            </a:lvl3pPr>
            <a:lvl4pPr marL="327787" indent="0">
              <a:buNone/>
              <a:defRPr b="0"/>
            </a:lvl4pPr>
            <a:lvl5pPr marL="311400" indent="0">
              <a:buNone/>
              <a:defRPr b="0"/>
            </a:lvl5pPr>
          </a:lstStyle>
          <a:p>
            <a:pPr lvl="0"/>
            <a:r>
              <a:rPr kumimoji="1" lang="ja-JP" altLang="en-US" dirty="0"/>
              <a:t>サブタイトルを入力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30500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tIns="36000" bIns="0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4159625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5"/>
            <a:ext cx="8784976" cy="5616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noProof="0" dirty="0" smtClean="0"/>
            </a:lvl1pPr>
            <a:lvl2pPr>
              <a:defRPr lang="ja-JP" altLang="en-US" noProof="0" dirty="0" smtClean="0"/>
            </a:lvl2pPr>
            <a:lvl3pPr>
              <a:defRPr lang="ja-JP" altLang="en-US" noProof="0" dirty="0" smtClean="0"/>
            </a:lvl3pPr>
            <a:lvl4pPr>
              <a:defRPr lang="ja-JP" altLang="en-US" noProof="0" dirty="0" smtClean="0"/>
            </a:lvl4pPr>
          </a:lstStyle>
          <a:p>
            <a:pPr lvl="0"/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6449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8287" y="836613"/>
            <a:ext cx="8785226" cy="432000"/>
          </a:xfrm>
          <a:prstGeom prst="roundRect">
            <a:avLst>
              <a:gd name="adj" fmla="val 13830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72000" bIns="3600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/>
              <a:t>リード文が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行でおさまる場合はこのレイアウトで入力</a:t>
            </a:r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392" y="1413188"/>
            <a:ext cx="8785225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2158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9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388" y="836613"/>
            <a:ext cx="8784000" cy="756000"/>
          </a:xfrm>
          <a:prstGeom prst="roundRect">
            <a:avLst>
              <a:gd name="adj" fmla="val 7924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72000" bIns="36000" anchor="ctr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/>
              <a:t>リード文が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行にわたる場合は</a:t>
            </a:r>
            <a:br>
              <a:rPr kumimoji="1" lang="en-US" altLang="ja-JP" dirty="0"/>
            </a:br>
            <a:r>
              <a:rPr kumimoji="1" lang="ja-JP" altLang="en-US" dirty="0"/>
              <a:t>このレイアウトで入力</a:t>
            </a:r>
          </a:p>
        </p:txBody>
      </p:sp>
      <p:sp>
        <p:nvSpPr>
          <p:cNvPr id="10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8412" y="1737191"/>
            <a:ext cx="8784976" cy="4714412"/>
          </a:xfrm>
        </p:spPr>
        <p:txBody>
          <a:bodyPr vert="horz" lIns="90000" tIns="46800" rIns="90000" bIns="46800" rtlCol="0">
            <a:no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marR="0" lvl="0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/>
              <a:t>本文を入力</a:t>
            </a:r>
          </a:p>
          <a:p>
            <a:pPr marR="0" lvl="1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marR="0" lvl="2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marR="0" lvl="3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19468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6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388" y="836621"/>
            <a:ext cx="4248000" cy="56165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  <p:sp>
        <p:nvSpPr>
          <p:cNvPr id="7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6613" y="836621"/>
            <a:ext cx="4248000" cy="56165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22767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1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41488" y="1295400"/>
            <a:ext cx="3482975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76863" y="1295400"/>
            <a:ext cx="3482975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B4EC-21D9-48B6-94ED-46AE6A9B1F96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Background_Blu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196" b="1505"/>
          <a:stretch/>
        </p:blipFill>
        <p:spPr bwMode="auto">
          <a:xfrm>
            <a:off x="0" y="9"/>
            <a:ext cx="9144000" cy="65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49799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_Blu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196" b="1505"/>
          <a:stretch/>
        </p:blipFill>
        <p:spPr bwMode="auto">
          <a:xfrm>
            <a:off x="0" y="9"/>
            <a:ext cx="9144000" cy="65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8784976" cy="56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69533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_Blu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196" b="1505"/>
          <a:stretch/>
        </p:blipFill>
        <p:spPr bwMode="auto">
          <a:xfrm>
            <a:off x="0" y="9"/>
            <a:ext cx="9144000" cy="65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8287" y="836613"/>
            <a:ext cx="8785226" cy="432000"/>
          </a:xfrm>
          <a:prstGeom prst="roundRect">
            <a:avLst>
              <a:gd name="adj" fmla="val 13830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72000" bIns="3600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/>
              <a:t>リード文が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行でおさまる場合はこのレイアウトで入力</a:t>
            </a:r>
          </a:p>
        </p:txBody>
      </p:sp>
      <p:sp>
        <p:nvSpPr>
          <p:cNvPr id="8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414800"/>
            <a:ext cx="8784976" cy="5040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05271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ckground_Blu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196" b="1505"/>
          <a:stretch/>
        </p:blipFill>
        <p:spPr bwMode="auto">
          <a:xfrm>
            <a:off x="0" y="9"/>
            <a:ext cx="9144000" cy="65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388" y="836613"/>
            <a:ext cx="8784000" cy="756000"/>
          </a:xfrm>
          <a:prstGeom prst="roundRect">
            <a:avLst>
              <a:gd name="adj" fmla="val 7924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72000" bIns="36000" anchor="ctr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/>
              <a:t>リード文が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行にわたる場合は</a:t>
            </a:r>
            <a:br>
              <a:rPr kumimoji="1" lang="en-US" altLang="ja-JP" dirty="0"/>
            </a:br>
            <a:r>
              <a:rPr kumimoji="1" lang="ja-JP" altLang="en-US" dirty="0"/>
              <a:t>このレイアウトで入力</a:t>
            </a:r>
          </a:p>
        </p:txBody>
      </p:sp>
      <p:sp>
        <p:nvSpPr>
          <p:cNvPr id="18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738800"/>
            <a:ext cx="8784976" cy="47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459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_Blu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196" b="1505"/>
          <a:stretch/>
        </p:blipFill>
        <p:spPr bwMode="auto">
          <a:xfrm>
            <a:off x="0" y="9"/>
            <a:ext cx="9144000" cy="65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4248000" cy="56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5513" y="836712"/>
            <a:ext cx="4248000" cy="56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/>
              <a:t>本文を入力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15406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ackground_Blu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" b="527"/>
          <a:stretch/>
        </p:blipFill>
        <p:spPr bwMode="auto">
          <a:xfrm>
            <a:off x="0" y="0"/>
            <a:ext cx="9144000" cy="655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43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APグループビジョン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06" y="-53008"/>
            <a:ext cx="9356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 userDrawn="1"/>
        </p:nvSpPr>
        <p:spPr>
          <a:xfrm>
            <a:off x="2686014" y="2938640"/>
            <a:ext cx="416011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solidFill>
                  <a:srgbClr val="002060"/>
                </a:solidFill>
              </a:rPr>
              <a:t>NEC</a:t>
            </a:r>
            <a:r>
              <a:rPr lang="ja-JP" altLang="en-US" sz="1600" b="1" dirty="0">
                <a:solidFill>
                  <a:srgbClr val="002060"/>
                </a:solidFill>
              </a:rPr>
              <a:t>キャピタルソリューショングループビジョン</a:t>
            </a:r>
            <a:endParaRPr lang="en-US" altLang="ja-JP" sz="16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663791" y="3263890"/>
            <a:ext cx="585288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002060"/>
                </a:solidFill>
              </a:rPr>
              <a:t>お客様と共に、社会価値向上を目指して、</a:t>
            </a:r>
            <a:endParaRPr lang="en-US" altLang="ja-JP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002060"/>
                </a:solidFill>
              </a:rPr>
              <a:t>グローバルに挑戦するサービス・カンパニー</a:t>
            </a:r>
          </a:p>
        </p:txBody>
      </p:sp>
    </p:spTree>
    <p:extLst>
      <p:ext uri="{BB962C8B-B14F-4D97-AF65-F5344CB8AC3E}">
        <p14:creationId xmlns:p14="http://schemas.microsoft.com/office/powerpoint/2010/main" val="3594349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APグループビジョン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 userDrawn="1"/>
        </p:nvSpPr>
        <p:spPr>
          <a:xfrm>
            <a:off x="3210970" y="2456965"/>
            <a:ext cx="270619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b="1" dirty="0">
                <a:solidFill>
                  <a:srgbClr val="002060"/>
                </a:solidFill>
              </a:rPr>
              <a:t>NEC</a:t>
            </a:r>
            <a:r>
              <a:rPr lang="ja-JP" altLang="en-US" sz="1600" b="1" dirty="0">
                <a:solidFill>
                  <a:srgbClr val="002060"/>
                </a:solidFill>
              </a:rPr>
              <a:t>キャピタルソリューション</a:t>
            </a:r>
            <a:endParaRPr lang="en-US" altLang="ja-JP" sz="16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ja-JP" altLang="en-US" sz="1600" b="1" dirty="0">
                <a:solidFill>
                  <a:srgbClr val="002060"/>
                </a:solidFill>
              </a:rPr>
              <a:t>グループビジョン</a:t>
            </a:r>
            <a:endParaRPr lang="en-US" altLang="ja-JP" sz="16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279655" y="3168919"/>
            <a:ext cx="66967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dirty="0">
                <a:solidFill>
                  <a:srgbClr val="002060"/>
                </a:solidFill>
              </a:rPr>
              <a:t>お客様と共に、社会価値向上を目指して、</a:t>
            </a:r>
            <a:endParaRPr lang="en-US" altLang="ja-JP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rgbClr val="002060"/>
                </a:solidFill>
              </a:rPr>
              <a:t>グローバルに挑戦するサービス・カンパニー</a:t>
            </a:r>
          </a:p>
        </p:txBody>
      </p:sp>
    </p:spTree>
    <p:extLst>
      <p:ext uri="{BB962C8B-B14F-4D97-AF65-F5344CB8AC3E}">
        <p14:creationId xmlns:p14="http://schemas.microsoft.com/office/powerpoint/2010/main" val="2489610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9E4E-D4FB-4FF6-B4A7-2F52EA7FC3CC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2831-C75D-4E0C-8561-6932A5E12435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04A4-3CA5-46E8-8E82-1957EF04211C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60CD-F3A9-423B-858E-1078E6D46783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02A-3D32-49E0-8CC9-EF04F4AC7D71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300" t="300" r="-8000" b="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masterslide_MTF_no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27735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65113"/>
            <a:ext cx="700881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ja-JP"/>
              <a:t>Title area Helvetica 32pt justified left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41488" y="1295400"/>
            <a:ext cx="711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ja-JP"/>
              <a:t>Helvetica 65 Medium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886E85D1-0C36-4456-97C5-2F9F8E062DEF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  <p:grpSp>
        <p:nvGrpSpPr>
          <p:cNvPr id="1031" name="グループ化 19"/>
          <p:cNvGrpSpPr>
            <a:grpSpLocks/>
          </p:cNvGrpSpPr>
          <p:nvPr/>
        </p:nvGrpSpPr>
        <p:grpSpPr bwMode="auto">
          <a:xfrm>
            <a:off x="381000" y="190500"/>
            <a:ext cx="806450" cy="1185863"/>
            <a:chOff x="381000" y="190500"/>
            <a:chExt cx="805956" cy="1186635"/>
          </a:xfrm>
        </p:grpSpPr>
        <p:pic>
          <p:nvPicPr>
            <p:cNvPr id="9" name="図 8" descr="reboot_simplelogo_cropped.jpg"/>
            <p:cNvPicPr>
              <a:picLocks noChangeAspect="1"/>
            </p:cNvPicPr>
            <p:nvPr userDrawn="1"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948" y="190500"/>
              <a:ext cx="634680" cy="666952"/>
            </a:xfrm>
            <a:prstGeom prst="rect">
              <a:avLst/>
            </a:prstGeom>
          </p:spPr>
        </p:pic>
        <p:grpSp>
          <p:nvGrpSpPr>
            <p:cNvPr id="1033" name="グループ化 15"/>
            <p:cNvGrpSpPr>
              <a:grpSpLocks/>
            </p:cNvGrpSpPr>
            <p:nvPr userDrawn="1"/>
          </p:nvGrpSpPr>
          <p:grpSpPr bwMode="auto">
            <a:xfrm>
              <a:off x="381000" y="872362"/>
              <a:ext cx="805956" cy="504773"/>
              <a:chOff x="381000" y="996187"/>
              <a:chExt cx="805956" cy="504773"/>
            </a:xfrm>
          </p:grpSpPr>
          <p:pic>
            <p:nvPicPr>
              <p:cNvPr id="11" name="図 10" descr="reboot_logo and name_Cropped.bmp"/>
              <p:cNvPicPr>
                <a:picLocks noChangeAspect="1"/>
              </p:cNvPicPr>
              <p:nvPr userDrawn="1"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contrast="-40000"/>
              </a:blip>
              <a:srcRect/>
              <a:stretch>
                <a:fillRect/>
              </a:stretch>
            </p:blipFill>
            <p:spPr>
              <a:xfrm>
                <a:off x="381000" y="996187"/>
                <a:ext cx="511991" cy="173277"/>
              </a:xfrm>
              <a:prstGeom prst="rect">
                <a:avLst/>
              </a:prstGeom>
            </p:spPr>
          </p:pic>
          <p:pic>
            <p:nvPicPr>
              <p:cNvPr id="12" name="図 11" descr="reboot_logo and name_Cropped.bmp"/>
              <p:cNvPicPr>
                <a:picLocks noChangeAspect="1"/>
              </p:cNvPicPr>
              <p:nvPr userDrawn="1"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>
                <a:off x="390525" y="1162051"/>
                <a:ext cx="796431" cy="170664"/>
              </a:xfrm>
              <a:prstGeom prst="rect">
                <a:avLst/>
              </a:prstGeom>
            </p:spPr>
          </p:pic>
          <p:pic>
            <p:nvPicPr>
              <p:cNvPr id="13" name="図 12" descr="reboot_logo and name_Cropped.bmp"/>
              <p:cNvPicPr>
                <a:picLocks noChangeAspect="1"/>
              </p:cNvPicPr>
              <p:nvPr userDrawn="1"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>
                <a:off x="381000" y="1323976"/>
                <a:ext cx="638175" cy="176984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34081" r:id="rId1"/>
    <p:sldLayoutId id="2147534082" r:id="rId2"/>
    <p:sldLayoutId id="2147534083" r:id="rId3"/>
    <p:sldLayoutId id="2147534084" r:id="rId4"/>
    <p:sldLayoutId id="2147534085" r:id="rId5"/>
    <p:sldLayoutId id="2147534086" r:id="rId6"/>
    <p:sldLayoutId id="2147534087" r:id="rId7"/>
    <p:sldLayoutId id="2147534088" r:id="rId8"/>
    <p:sldLayoutId id="2147534089" r:id="rId9"/>
    <p:sldLayoutId id="2147534090" r:id="rId10"/>
    <p:sldLayoutId id="2147534091" r:id="rId11"/>
    <p:sldLayoutId id="2147534092" r:id="rId12"/>
    <p:sldLayoutId id="2147534093" r:id="rId13"/>
    <p:sldLayoutId id="2147534094" r:id="rId14"/>
    <p:sldLayoutId id="2147534095" r:id="rId15"/>
    <p:sldLayoutId id="2147534096" r:id="rId16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B0CA"/>
          </a:solidFill>
          <a:latin typeface="Helvetica 65 Medium" pitchFamily="34" charset="0"/>
        </a:defRPr>
      </a:lvl9pPr>
    </p:titleStyle>
    <p:bodyStyle>
      <a:lvl1pPr marL="288925" indent="-288925" algn="l" rtl="0" eaLnBrk="0" fontAlgn="base" hangingPunct="0">
        <a:spcBef>
          <a:spcPct val="0"/>
        </a:spcBef>
        <a:spcAft>
          <a:spcPct val="50000"/>
        </a:spcAft>
        <a:buClr>
          <a:srgbClr val="00B0C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198438" algn="l" rtl="0" eaLnBrk="0" fontAlgn="base" hangingPunct="0">
        <a:spcBef>
          <a:spcPct val="0"/>
        </a:spcBef>
        <a:spcAft>
          <a:spcPct val="50000"/>
        </a:spcAft>
        <a:buClr>
          <a:srgbClr val="3366FF"/>
        </a:buClr>
        <a:buFont typeface="Wingdings" pitchFamily="2" charset="2"/>
        <a:buChar char="–"/>
        <a:defRPr sz="1400">
          <a:solidFill>
            <a:schemeClr val="tx1"/>
          </a:solidFill>
          <a:latin typeface="Helvetica 45 Light" pitchFamily="34" charset="0"/>
        </a:defRPr>
      </a:lvl2pPr>
      <a:lvl3pPr marL="1054100" indent="-185738" algn="l" rtl="0" eaLnBrk="0" fontAlgn="base" hangingPunct="0">
        <a:spcBef>
          <a:spcPct val="0"/>
        </a:spcBef>
        <a:spcAft>
          <a:spcPct val="50000"/>
        </a:spcAft>
        <a:buClr>
          <a:srgbClr val="3366FF"/>
        </a:buClr>
        <a:buFont typeface="Wingdings" pitchFamily="2" charset="2"/>
        <a:buChar char="§"/>
        <a:defRPr sz="1200">
          <a:solidFill>
            <a:schemeClr val="tx1"/>
          </a:solidFill>
          <a:latin typeface="Helvetica 45 Light" pitchFamily="34" charset="0"/>
        </a:defRPr>
      </a:lvl3pPr>
      <a:lvl4pPr marL="1430338" indent="-185738" algn="l" rtl="0" eaLnBrk="0" fontAlgn="base" hangingPunct="0">
        <a:spcBef>
          <a:spcPct val="0"/>
        </a:spcBef>
        <a:spcAft>
          <a:spcPct val="50000"/>
        </a:spcAft>
        <a:buClr>
          <a:srgbClr val="3366FF"/>
        </a:buClr>
        <a:buFont typeface="Wingdings" pitchFamily="2" charset="2"/>
        <a:buChar char="§"/>
        <a:defRPr sz="1200">
          <a:solidFill>
            <a:schemeClr val="tx1"/>
          </a:solidFill>
          <a:latin typeface="Helvetica 45 Light" pitchFamily="34" charset="0"/>
        </a:defRPr>
      </a:lvl4pPr>
      <a:lvl5pPr marL="1806575" indent="-185738" algn="l" rtl="0" eaLnBrk="0" fontAlgn="base" hangingPunct="0">
        <a:spcBef>
          <a:spcPct val="0"/>
        </a:spcBef>
        <a:spcAft>
          <a:spcPct val="50000"/>
        </a:spcAft>
        <a:buClr>
          <a:srgbClr val="3366FF"/>
        </a:buClr>
        <a:buSzPct val="80000"/>
        <a:buFont typeface="Wingdings" pitchFamily="2" charset="2"/>
        <a:buChar char="à"/>
        <a:defRPr sz="1200">
          <a:solidFill>
            <a:schemeClr val="tx1"/>
          </a:solidFill>
          <a:latin typeface="Helvetica 45 Light" pitchFamily="34" charset="0"/>
        </a:defRPr>
      </a:lvl5pPr>
      <a:lvl6pPr marL="2263775" indent="-185738" algn="l" rtl="0" fontAlgn="base">
        <a:spcBef>
          <a:spcPct val="0"/>
        </a:spcBef>
        <a:spcAft>
          <a:spcPct val="50000"/>
        </a:spcAft>
        <a:buClr>
          <a:srgbClr val="3366FF"/>
        </a:buClr>
        <a:buSzPct val="80000"/>
        <a:buFont typeface="Wingdings" pitchFamily="2" charset="2"/>
        <a:buChar char="à"/>
        <a:defRPr sz="1200">
          <a:solidFill>
            <a:schemeClr val="tx1"/>
          </a:solidFill>
          <a:latin typeface="Helvetica 45 Light" pitchFamily="34" charset="0"/>
        </a:defRPr>
      </a:lvl6pPr>
      <a:lvl7pPr marL="2720975" indent="-185738" algn="l" rtl="0" fontAlgn="base">
        <a:spcBef>
          <a:spcPct val="0"/>
        </a:spcBef>
        <a:spcAft>
          <a:spcPct val="50000"/>
        </a:spcAft>
        <a:buClr>
          <a:srgbClr val="3366FF"/>
        </a:buClr>
        <a:buSzPct val="80000"/>
        <a:buFont typeface="Wingdings" pitchFamily="2" charset="2"/>
        <a:buChar char="à"/>
        <a:defRPr sz="1200">
          <a:solidFill>
            <a:schemeClr val="tx1"/>
          </a:solidFill>
          <a:latin typeface="Helvetica 45 Light" pitchFamily="34" charset="0"/>
        </a:defRPr>
      </a:lvl7pPr>
      <a:lvl8pPr marL="3178175" indent="-185738" algn="l" rtl="0" fontAlgn="base">
        <a:spcBef>
          <a:spcPct val="0"/>
        </a:spcBef>
        <a:spcAft>
          <a:spcPct val="50000"/>
        </a:spcAft>
        <a:buClr>
          <a:srgbClr val="3366FF"/>
        </a:buClr>
        <a:buSzPct val="80000"/>
        <a:buFont typeface="Wingdings" pitchFamily="2" charset="2"/>
        <a:buChar char="à"/>
        <a:defRPr sz="1200">
          <a:solidFill>
            <a:schemeClr val="tx1"/>
          </a:solidFill>
          <a:latin typeface="Helvetica 45 Light" pitchFamily="34" charset="0"/>
        </a:defRPr>
      </a:lvl8pPr>
      <a:lvl9pPr marL="3635375" indent="-185738" algn="l" rtl="0" fontAlgn="base">
        <a:spcBef>
          <a:spcPct val="0"/>
        </a:spcBef>
        <a:spcAft>
          <a:spcPct val="50000"/>
        </a:spcAft>
        <a:buClr>
          <a:srgbClr val="3366FF"/>
        </a:buClr>
        <a:buSzPct val="80000"/>
        <a:buFont typeface="Wingdings" pitchFamily="2" charset="2"/>
        <a:buChar char="à"/>
        <a:defRPr sz="1200">
          <a:solidFill>
            <a:schemeClr val="tx1"/>
          </a:solidFill>
          <a:latin typeface="Helvetica 45 Light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0EBBD7-A942-4ECF-90BA-133DD8AB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0A0303-F5F3-4C8B-88ED-92308B59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6947DF-DF4E-432F-A576-B9533E5B5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F513-4391-4556-BD25-891A52C4BA44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DB7785-440B-4D81-A480-4CD6780C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DEF651-9537-4F38-B092-FC2328BCB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6E85D1-0C36-4456-97C5-2F9F8E062DEF}" type="slidenum">
              <a:rPr lang="en-AU" altLang="ja-JP" smtClean="0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232694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34098" r:id="rId1"/>
    <p:sldLayoutId id="2147534099" r:id="rId2"/>
    <p:sldLayoutId id="2147534100" r:id="rId3"/>
    <p:sldLayoutId id="2147534101" r:id="rId4"/>
    <p:sldLayoutId id="2147534102" r:id="rId5"/>
    <p:sldLayoutId id="2147534103" r:id="rId6"/>
    <p:sldLayoutId id="2147534104" r:id="rId7"/>
    <p:sldLayoutId id="2147534105" r:id="rId8"/>
    <p:sldLayoutId id="2147534106" r:id="rId9"/>
    <p:sldLayoutId id="2147534107" r:id="rId10"/>
    <p:sldLayoutId id="2147534108" r:id="rId11"/>
    <p:sldLayoutId id="2147534110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oter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" y="6549465"/>
            <a:ext cx="9143999" cy="308609"/>
          </a:xfrm>
          <a:prstGeom prst="rect">
            <a:avLst/>
          </a:prstGeom>
        </p:spPr>
      </p:pic>
      <p:sp>
        <p:nvSpPr>
          <p:cNvPr id="2" name="タイトル プレースホルダー"/>
          <p:cNvSpPr>
            <a:spLocks noGrp="1"/>
          </p:cNvSpPr>
          <p:nvPr>
            <p:ph type="title"/>
          </p:nvPr>
        </p:nvSpPr>
        <p:spPr bwMode="gray">
          <a:xfrm>
            <a:off x="179392" y="108000"/>
            <a:ext cx="8785225" cy="468000"/>
          </a:xfrm>
          <a:prstGeom prst="rect">
            <a:avLst/>
          </a:prstGeom>
        </p:spPr>
        <p:txBody>
          <a:bodyPr vert="horz" lIns="91440" tIns="36000" rIns="9144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"/>
          <p:cNvSpPr>
            <a:spLocks noGrp="1"/>
          </p:cNvSpPr>
          <p:nvPr>
            <p:ph type="body" idx="1"/>
          </p:nvPr>
        </p:nvSpPr>
        <p:spPr bwMode="gray">
          <a:xfrm>
            <a:off x="179387" y="836621"/>
            <a:ext cx="8785226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PageNumber"/>
          <p:cNvSpPr txBox="1"/>
          <p:nvPr/>
        </p:nvSpPr>
        <p:spPr bwMode="black">
          <a:xfrm>
            <a:off x="168810" y="6597843"/>
            <a:ext cx="684000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defRPr/>
            </a:pPr>
            <a:fld id="{C90F5524-168B-428D-88E2-BCDC17194B25}" type="slidenum">
              <a:rPr lang="ja-JP" altLang="en-US" sz="9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ja-JP" altLang="en-US" sz="900" dirty="0">
              <a:solidFill>
                <a:srgbClr val="FFFFFF"/>
              </a:solidFill>
            </a:endParaRPr>
          </a:p>
        </p:txBody>
      </p:sp>
      <p:sp>
        <p:nvSpPr>
          <p:cNvPr id="9" name="Credit"/>
          <p:cNvSpPr txBox="1"/>
          <p:nvPr/>
        </p:nvSpPr>
        <p:spPr bwMode="black">
          <a:xfrm>
            <a:off x="1037866" y="6597843"/>
            <a:ext cx="1443024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defRPr/>
            </a:pPr>
            <a:r>
              <a:rPr lang="en-US" altLang="ja-JP" sz="900" dirty="0">
                <a:solidFill>
                  <a:srgbClr val="FFFFFF"/>
                </a:solidFill>
              </a:rPr>
              <a:t>© NEC</a:t>
            </a:r>
            <a:r>
              <a:rPr lang="ja-JP" altLang="en-US" sz="900" dirty="0">
                <a:solidFill>
                  <a:srgbClr val="FFFFFF"/>
                </a:solidFill>
              </a:rPr>
              <a:t> </a:t>
            </a:r>
            <a:r>
              <a:rPr lang="en-US" altLang="ja-JP" sz="900" dirty="0">
                <a:solidFill>
                  <a:srgbClr val="FFFFFF"/>
                </a:solidFill>
              </a:rPr>
              <a:t>Capital Solutions Limited 2019</a:t>
            </a:r>
          </a:p>
        </p:txBody>
      </p:sp>
      <p:sp>
        <p:nvSpPr>
          <p:cNvPr id="10" name="Confidential"/>
          <p:cNvSpPr txBox="1"/>
          <p:nvPr/>
        </p:nvSpPr>
        <p:spPr bwMode="black">
          <a:xfrm>
            <a:off x="3739900" y="6597843"/>
            <a:ext cx="1645001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defRPr/>
            </a:pPr>
            <a:r>
              <a:rPr lang="en-US" altLang="ja-JP" sz="900" dirty="0">
                <a:solidFill>
                  <a:srgbClr val="FFFFFF"/>
                </a:solidFill>
              </a:rPr>
              <a:t>NEC Group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061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34112" r:id="rId1"/>
    <p:sldLayoutId id="2147534113" r:id="rId2"/>
    <p:sldLayoutId id="2147534114" r:id="rId3"/>
    <p:sldLayoutId id="2147534115" r:id="rId4"/>
    <p:sldLayoutId id="2147534116" r:id="rId5"/>
    <p:sldLayoutId id="2147534117" r:id="rId6"/>
    <p:sldLayoutId id="2147534118" r:id="rId7"/>
    <p:sldLayoutId id="2147534119" r:id="rId8"/>
    <p:sldLayoutId id="2147534120" r:id="rId9"/>
    <p:sldLayoutId id="2147534121" r:id="rId10"/>
    <p:sldLayoutId id="2147534122" r:id="rId11"/>
    <p:sldLayoutId id="2147534123" r:id="rId12"/>
    <p:sldLayoutId id="2147534124" r:id="rId13"/>
    <p:sldLayoutId id="2147534125" r:id="rId14"/>
    <p:sldLayoutId id="2147534126" r:id="rId15"/>
    <p:sldLayoutId id="2147534127" r:id="rId16"/>
    <p:sldLayoutId id="2147534128" r:id="rId17"/>
    <p:sldLayoutId id="2147534129" r:id="rId18"/>
    <p:sldLayoutId id="2147534130" r:id="rId19"/>
    <p:sldLayoutId id="2147534131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9pPr>
    </p:titleStyle>
    <p:bodyStyle>
      <a:lvl1pPr marL="180000" indent="-180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▌"/>
        <a:defRPr kumimoji="1" sz="2000" b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kumimoji="1" sz="1600" b="0">
          <a:solidFill>
            <a:schemeClr val="tx1"/>
          </a:solidFill>
          <a:latin typeface="+mn-lt"/>
          <a:ea typeface="+mn-ea"/>
        </a:defRPr>
      </a:lvl2pPr>
      <a:lvl3pPr marL="468000" indent="-108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kumimoji="1" sz="1400" b="0">
          <a:solidFill>
            <a:schemeClr val="tx1"/>
          </a:solidFill>
          <a:latin typeface="+mn-lt"/>
          <a:ea typeface="+mn-ea"/>
        </a:defRPr>
      </a:lvl3pPr>
      <a:lvl4pPr marL="576000" indent="-108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Tahoma" pitchFamily="34" charset="0"/>
        <a:buChar char="–"/>
        <a:defRPr kumimoji="1" sz="1200" b="0">
          <a:solidFill>
            <a:schemeClr val="tx1"/>
          </a:solidFill>
          <a:latin typeface="+mn-lt"/>
          <a:ea typeface="+mn-ea"/>
        </a:defRPr>
      </a:lvl4pPr>
      <a:lvl5pPr marL="735013" indent="-157163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Char char="≫"/>
        <a:defRPr kumimoji="1" sz="1200" b="1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microsoft.com/office/2007/relationships/diagramDrawing" Target="../diagrams/drawing1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1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0.jpe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8.jpeg"/><Relationship Id="rId10" Type="http://schemas.openxmlformats.org/officeDocument/2006/relationships/diagramData" Target="../diagrams/data2.xml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87705" y="6381750"/>
            <a:ext cx="2133600" cy="476250"/>
          </a:xfrm>
        </p:spPr>
        <p:txBody>
          <a:bodyPr/>
          <a:lstStyle/>
          <a:p>
            <a:pPr algn="r">
              <a:defRPr/>
            </a:pPr>
            <a:fld id="{5A07686D-6D4E-42BB-BADC-B7CE2859CD88}" type="slidenum">
              <a:rPr lang="en-AU" altLang="ja-JP" smtClean="0"/>
              <a:pPr algn="r">
                <a:defRPr/>
              </a:pPr>
              <a:t>1</a:t>
            </a:fld>
            <a:endParaRPr lang="en-AU" altLang="ja-JP" dirty="0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DB642CEA-21A7-4131-AF04-AFBA58AC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246" y="2674105"/>
            <a:ext cx="3931507" cy="738664"/>
          </a:xfrm>
          <a:prstGeom prst="rect">
            <a:avLst/>
          </a:prstGeom>
          <a:noFill/>
          <a:ln w="25400" cmpd="dbl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ja-JP" altLang="en-US" sz="4200" dirty="0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会　社　案　内</a:t>
            </a:r>
            <a:endParaRPr kumimoji="0" lang="en-US" altLang="ja-JP" sz="4200" dirty="0">
              <a:solidFill>
                <a:schemeClr val="accent5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3C6B2DC-8693-448E-9B2F-DE91BC847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861" y="4343693"/>
            <a:ext cx="7474235" cy="7540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1800" dirty="0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Reboot Technology Services and </a:t>
            </a:r>
            <a:r>
              <a:rPr kumimoji="0" lang="en-US" altLang="ja-JP" sz="1800" dirty="0" err="1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Capitech</a:t>
            </a:r>
            <a:r>
              <a:rPr kumimoji="0" lang="en-US" altLang="ja-JP" sz="1800" dirty="0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 Limited</a:t>
            </a:r>
            <a:r>
              <a:rPr kumimoji="0" lang="ja-JP" altLang="en-US" sz="1800" dirty="0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　</a:t>
            </a:r>
            <a:r>
              <a:rPr kumimoji="0" lang="ja-JP" altLang="en-US" sz="1400" dirty="0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　　　　　　　　　　　　　　　　　　　　　　　　　　　</a:t>
            </a:r>
            <a:r>
              <a:rPr kumimoji="0" lang="ja-JP" altLang="en-US" sz="2500" dirty="0">
                <a:solidFill>
                  <a:schemeClr val="accent5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Arial" pitchFamily="34" charset="0"/>
              </a:rPr>
              <a:t>キャピテック＆リブートテクノロジーサービス株式会社</a:t>
            </a:r>
            <a:endParaRPr kumimoji="0" lang="en-AU" altLang="ja-JP" sz="2500" dirty="0">
              <a:solidFill>
                <a:schemeClr val="accent5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35107" y="96715"/>
            <a:ext cx="808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2023.04</a:t>
            </a:r>
            <a:endParaRPr kumimoji="1" lang="ja-JP" alt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11">
            <a:extLst>
              <a:ext uri="{FF2B5EF4-FFF2-40B4-BE49-F238E27FC236}">
                <a16:creationId xmlns:a16="http://schemas.microsoft.com/office/drawing/2014/main" id="{9C8734B0-9922-414B-81F2-10E4BCEBA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87705" y="6381750"/>
            <a:ext cx="2133600" cy="476250"/>
          </a:xfrm>
        </p:spPr>
        <p:txBody>
          <a:bodyPr/>
          <a:lstStyle/>
          <a:p>
            <a:pPr algn="r">
              <a:defRPr/>
            </a:pPr>
            <a:fld id="{5A07686D-6D4E-42BB-BADC-B7CE2859CD88}" type="slidenum">
              <a:rPr lang="en-AU" altLang="ja-JP" smtClean="0"/>
              <a:pPr algn="r">
                <a:defRPr/>
              </a:pPr>
              <a:t>2</a:t>
            </a:fld>
            <a:endParaRPr lang="en-AU" altLang="ja-JP" dirty="0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E0E28387-F425-474B-9D1A-14F7E993EB28}"/>
              </a:ext>
            </a:extLst>
          </p:cNvPr>
          <p:cNvCxnSpPr/>
          <p:nvPr/>
        </p:nvCxnSpPr>
        <p:spPr bwMode="auto">
          <a:xfrm>
            <a:off x="878053" y="707369"/>
            <a:ext cx="7453222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5A91C88-A258-4513-B41B-DB13074A23FA}"/>
              </a:ext>
            </a:extLst>
          </p:cNvPr>
          <p:cNvSpPr/>
          <p:nvPr/>
        </p:nvSpPr>
        <p:spPr bwMode="auto">
          <a:xfrm>
            <a:off x="901809" y="109268"/>
            <a:ext cx="7487729" cy="546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ja-JP" altLang="en-US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会 社 概 要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77F37B67-0BE7-407D-9401-E80069603A04}"/>
              </a:ext>
            </a:extLst>
          </p:cNvPr>
          <p:cNvSpPr/>
          <p:nvPr/>
        </p:nvSpPr>
        <p:spPr bwMode="auto">
          <a:xfrm>
            <a:off x="331423" y="1101452"/>
            <a:ext cx="8714151" cy="54576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66C995F-CFEB-43C0-948A-3F8C8FFE6E54}"/>
              </a:ext>
            </a:extLst>
          </p:cNvPr>
          <p:cNvSpPr txBox="1"/>
          <p:nvPr/>
        </p:nvSpPr>
        <p:spPr>
          <a:xfrm>
            <a:off x="431075" y="1221316"/>
            <a:ext cx="20508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商号</a:t>
            </a:r>
          </a:p>
          <a:p>
            <a:r>
              <a:rPr lang="zh-TW" altLang="en-US" sz="1800" dirty="0">
                <a:solidFill>
                  <a:schemeClr val="bg1"/>
                </a:solidFill>
              </a:rPr>
              <a:t>代表取締役</a:t>
            </a:r>
            <a:endParaRPr lang="en-US" altLang="zh-TW" sz="1800" dirty="0">
              <a:solidFill>
                <a:schemeClr val="bg1"/>
              </a:solidFill>
            </a:endParaRPr>
          </a:p>
          <a:p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本社所在地</a:t>
            </a:r>
            <a:endParaRPr lang="en-US" altLang="zh-TW" sz="1800" dirty="0">
              <a:solidFill>
                <a:schemeClr val="bg1"/>
              </a:solidFill>
            </a:endParaRPr>
          </a:p>
          <a:p>
            <a:r>
              <a:rPr lang="ja-JP" altLang="en-US" sz="1800" dirty="0">
                <a:solidFill>
                  <a:schemeClr val="bg1"/>
                </a:solidFill>
              </a:rPr>
              <a:t>ｵﾍﾟﾚｰｼｮﾝｾﾝﾀ</a:t>
            </a:r>
            <a:r>
              <a:rPr lang="en-US" altLang="ja-JP" sz="1800" dirty="0">
                <a:solidFill>
                  <a:schemeClr val="bg1"/>
                </a:solidFill>
              </a:rPr>
              <a:t>-</a:t>
            </a:r>
          </a:p>
          <a:p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設立年月日</a:t>
            </a:r>
          </a:p>
          <a:p>
            <a:r>
              <a:rPr lang="zh-TW" altLang="en-US" sz="1800" dirty="0">
                <a:solidFill>
                  <a:schemeClr val="bg1"/>
                </a:solidFill>
              </a:rPr>
              <a:t>事業内容</a:t>
            </a:r>
          </a:p>
          <a:p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資本金</a:t>
            </a:r>
          </a:p>
          <a:p>
            <a:r>
              <a:rPr lang="zh-TW" altLang="en-US" sz="1800" dirty="0">
                <a:solidFill>
                  <a:schemeClr val="bg1"/>
                </a:solidFill>
              </a:rPr>
              <a:t>株主</a:t>
            </a:r>
            <a:endParaRPr lang="en-US" altLang="zh-TW" sz="1800" dirty="0">
              <a:solidFill>
                <a:schemeClr val="bg1"/>
              </a:solidFill>
            </a:endParaRPr>
          </a:p>
          <a:p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zh-TW" altLang="en-US" sz="1800" dirty="0">
                <a:solidFill>
                  <a:schemeClr val="bg1"/>
                </a:solidFill>
              </a:rPr>
              <a:t>取得認証</a:t>
            </a:r>
            <a:endParaRPr lang="en-US" altLang="zh-TW" sz="1800" dirty="0">
              <a:solidFill>
                <a:schemeClr val="bg1"/>
              </a:solidFill>
            </a:endParaRPr>
          </a:p>
          <a:p>
            <a:endParaRPr lang="zh-TW" altLang="en-US" sz="1800" dirty="0">
              <a:solidFill>
                <a:schemeClr val="bg1"/>
              </a:solidFill>
            </a:endParaRPr>
          </a:p>
          <a:p>
            <a:endParaRPr lang="zh-TW" altLang="en-US" sz="1800" dirty="0">
              <a:solidFill>
                <a:schemeClr val="bg1"/>
              </a:solidFill>
            </a:endParaRPr>
          </a:p>
          <a:p>
            <a:r>
              <a:rPr lang="ja-JP" altLang="en-US" sz="1800" dirty="0">
                <a:solidFill>
                  <a:schemeClr val="bg1"/>
                </a:solidFill>
              </a:rPr>
              <a:t>古物商</a:t>
            </a:r>
            <a:endParaRPr lang="zh-TW" altLang="en-US" sz="1800" dirty="0">
              <a:solidFill>
                <a:schemeClr val="bg1"/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1201828-4D74-4652-9967-322575D9099A}"/>
              </a:ext>
            </a:extLst>
          </p:cNvPr>
          <p:cNvSpPr txBox="1"/>
          <p:nvPr/>
        </p:nvSpPr>
        <p:spPr>
          <a:xfrm>
            <a:off x="2187574" y="1204313"/>
            <a:ext cx="6858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</a:rPr>
              <a:t>：　キャピテック＆リブートテクノロジーサービス株式会社 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：　間瀬 賢一</a:t>
            </a:r>
            <a:endParaRPr lang="en-US" altLang="ja-JP" sz="1800" dirty="0">
              <a:solidFill>
                <a:schemeClr val="bg1"/>
              </a:solidFill>
            </a:endParaRPr>
          </a:p>
          <a:p>
            <a:endParaRPr lang="ja-JP" altLang="en-US" sz="1800" dirty="0">
              <a:solidFill>
                <a:schemeClr val="bg1"/>
              </a:solidFill>
            </a:endParaRPr>
          </a:p>
          <a:p>
            <a:r>
              <a:rPr lang="ja-JP" altLang="en-US" sz="1800" dirty="0">
                <a:solidFill>
                  <a:schemeClr val="bg1"/>
                </a:solidFill>
              </a:rPr>
              <a:t>：　東京都港区港南二丁目</a:t>
            </a:r>
            <a:r>
              <a:rPr lang="en-US" altLang="ja-JP" sz="1800" dirty="0">
                <a:solidFill>
                  <a:schemeClr val="bg1"/>
                </a:solidFill>
              </a:rPr>
              <a:t>15</a:t>
            </a:r>
            <a:r>
              <a:rPr lang="ja-JP" altLang="en-US" sz="1800" dirty="0">
                <a:solidFill>
                  <a:schemeClr val="bg1"/>
                </a:solidFill>
              </a:rPr>
              <a:t>番</a:t>
            </a:r>
            <a:r>
              <a:rPr lang="en-US" altLang="ja-JP" sz="1800" dirty="0">
                <a:solidFill>
                  <a:schemeClr val="bg1"/>
                </a:solidFill>
              </a:rPr>
              <a:t>3</a:t>
            </a:r>
            <a:r>
              <a:rPr lang="ja-JP" altLang="en-US" sz="1800" dirty="0">
                <a:solidFill>
                  <a:schemeClr val="bg1"/>
                </a:solidFill>
              </a:rPr>
              <a:t>号　（品川インターシティＣ棟</a:t>
            </a:r>
            <a:r>
              <a:rPr lang="en-US" altLang="ja-JP" sz="1800" dirty="0">
                <a:solidFill>
                  <a:schemeClr val="bg1"/>
                </a:solidFill>
              </a:rPr>
              <a:t>20</a:t>
            </a:r>
            <a:r>
              <a:rPr lang="ja-JP" altLang="en-US" sz="1800" dirty="0">
                <a:solidFill>
                  <a:schemeClr val="bg1"/>
                </a:solidFill>
              </a:rPr>
              <a:t>Ｆ）</a:t>
            </a:r>
            <a:endParaRPr lang="en-US" altLang="ja-JP" sz="1800" dirty="0">
              <a:solidFill>
                <a:schemeClr val="bg1"/>
              </a:solidFill>
            </a:endParaRPr>
          </a:p>
          <a:p>
            <a:r>
              <a:rPr lang="ja-JP" altLang="en-US" sz="1800" dirty="0">
                <a:solidFill>
                  <a:schemeClr val="bg1"/>
                </a:solidFill>
              </a:rPr>
              <a:t>：　東京都品川区八潮</a:t>
            </a:r>
            <a:r>
              <a:rPr lang="en-US" altLang="ja-JP" sz="1800" dirty="0">
                <a:solidFill>
                  <a:schemeClr val="bg1"/>
                </a:solidFill>
              </a:rPr>
              <a:t>3-2-22(</a:t>
            </a:r>
            <a:r>
              <a:rPr lang="ja-JP" altLang="en-US" sz="1800" dirty="0">
                <a:solidFill>
                  <a:schemeClr val="bg1"/>
                </a:solidFill>
              </a:rPr>
              <a:t>大井ニッソウセンター</a:t>
            </a:r>
            <a:r>
              <a:rPr lang="en-US" altLang="ja-JP" sz="1800" dirty="0">
                <a:solidFill>
                  <a:schemeClr val="bg1"/>
                </a:solidFill>
              </a:rPr>
              <a:t>)</a:t>
            </a:r>
            <a:r>
              <a:rPr lang="ja-JP" altLang="en-US" sz="1800" dirty="0">
                <a:solidFill>
                  <a:schemeClr val="bg1"/>
                </a:solidFill>
              </a:rPr>
              <a:t> </a:t>
            </a:r>
            <a:endParaRPr lang="en-US" altLang="ja-JP" sz="1800" dirty="0">
              <a:solidFill>
                <a:schemeClr val="bg1"/>
              </a:solidFill>
            </a:endParaRPr>
          </a:p>
          <a:p>
            <a:endParaRPr lang="ja-JP" altLang="en-US" sz="1800" dirty="0">
              <a:solidFill>
                <a:schemeClr val="bg1"/>
              </a:solidFill>
            </a:endParaRPr>
          </a:p>
          <a:p>
            <a:r>
              <a:rPr lang="ja-JP" altLang="en-US" sz="1800" dirty="0">
                <a:solidFill>
                  <a:schemeClr val="bg1"/>
                </a:solidFill>
              </a:rPr>
              <a:t>：　</a:t>
            </a:r>
            <a:r>
              <a:rPr lang="en-US" altLang="ja-JP" sz="1800" dirty="0">
                <a:solidFill>
                  <a:schemeClr val="bg1"/>
                </a:solidFill>
              </a:rPr>
              <a:t>2008</a:t>
            </a:r>
            <a:r>
              <a:rPr lang="ja-JP" altLang="en-US" sz="1800" dirty="0">
                <a:solidFill>
                  <a:schemeClr val="bg1"/>
                </a:solidFill>
              </a:rPr>
              <a:t>年　</a:t>
            </a:r>
            <a:r>
              <a:rPr lang="en-US" altLang="ja-JP" sz="1800" dirty="0">
                <a:solidFill>
                  <a:schemeClr val="bg1"/>
                </a:solidFill>
              </a:rPr>
              <a:t>4</a:t>
            </a:r>
            <a:r>
              <a:rPr lang="ja-JP" altLang="en-US" sz="1800" dirty="0">
                <a:solidFill>
                  <a:schemeClr val="bg1"/>
                </a:solidFill>
              </a:rPr>
              <a:t>月　</a:t>
            </a:r>
            <a:r>
              <a:rPr lang="en-US" altLang="ja-JP" sz="1800" dirty="0">
                <a:solidFill>
                  <a:schemeClr val="bg1"/>
                </a:solidFill>
              </a:rPr>
              <a:t>28</a:t>
            </a:r>
            <a:r>
              <a:rPr lang="ja-JP" altLang="en-US" sz="1800" dirty="0">
                <a:solidFill>
                  <a:schemeClr val="bg1"/>
                </a:solidFill>
              </a:rPr>
              <a:t>日 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：　</a:t>
            </a:r>
            <a:r>
              <a:rPr lang="en-US" altLang="ja-JP" sz="1800" dirty="0">
                <a:solidFill>
                  <a:schemeClr val="bg1"/>
                </a:solidFill>
              </a:rPr>
              <a:t>RTS</a:t>
            </a:r>
            <a:r>
              <a:rPr lang="ja-JP" altLang="en-US" sz="1800" dirty="0">
                <a:solidFill>
                  <a:schemeClr val="bg1"/>
                </a:solidFill>
              </a:rPr>
              <a:t>事業：中古ＩＣＴ関連機器の再生及び販売 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　　</a:t>
            </a:r>
            <a:r>
              <a:rPr lang="en-US" altLang="ja-JP" sz="1800" dirty="0">
                <a:solidFill>
                  <a:schemeClr val="bg1"/>
                </a:solidFill>
              </a:rPr>
              <a:t>SSC</a:t>
            </a:r>
            <a:r>
              <a:rPr lang="ja-JP" altLang="en-US" sz="1800" dirty="0">
                <a:solidFill>
                  <a:schemeClr val="bg1"/>
                </a:solidFill>
              </a:rPr>
              <a:t>事業：ＩＣＴ機器の運用、管理サービス及び事務作業の受託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：　</a:t>
            </a:r>
            <a:r>
              <a:rPr lang="en-US" altLang="ja-JP" sz="1800" dirty="0">
                <a:solidFill>
                  <a:schemeClr val="bg1"/>
                </a:solidFill>
              </a:rPr>
              <a:t>1</a:t>
            </a:r>
            <a:r>
              <a:rPr lang="ja-JP" altLang="en-US" sz="1800" dirty="0">
                <a:solidFill>
                  <a:schemeClr val="bg1"/>
                </a:solidFill>
              </a:rPr>
              <a:t>億円 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：　ＮＥＣキャピタルソリューション株式会社（</a:t>
            </a:r>
            <a:r>
              <a:rPr lang="en-US" altLang="ja-JP" sz="1800" dirty="0">
                <a:solidFill>
                  <a:schemeClr val="bg1"/>
                </a:solidFill>
              </a:rPr>
              <a:t>100</a:t>
            </a:r>
            <a:r>
              <a:rPr lang="ja-JP" altLang="en-US" sz="1800" dirty="0">
                <a:solidFill>
                  <a:schemeClr val="bg1"/>
                </a:solidFill>
              </a:rPr>
              <a:t>％出資）</a:t>
            </a:r>
            <a:endParaRPr lang="en-US" altLang="ja-JP" sz="1800" dirty="0">
              <a:solidFill>
                <a:schemeClr val="bg1"/>
              </a:solidFill>
            </a:endParaRPr>
          </a:p>
          <a:p>
            <a:r>
              <a:rPr lang="ja-JP" alt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ja-JP" altLang="en-US" sz="1800" dirty="0">
                <a:solidFill>
                  <a:schemeClr val="bg1"/>
                </a:solidFill>
              </a:rPr>
              <a:t>：　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2017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年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月 品質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(ISO9001:2015)</a:t>
            </a:r>
            <a:r>
              <a:rPr lang="ja-JP" altLang="en-US" sz="1800" dirty="0" err="1">
                <a:solidFill>
                  <a:schemeClr val="bg1"/>
                </a:solidFill>
                <a:latin typeface="ＭＳ Ｐゴシック" panose="020B0600070205080204" pitchFamily="50" charset="-128"/>
              </a:rPr>
              <a:t>、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環境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(ISO14001:2015)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　　　　　　　　 　　</a:t>
            </a:r>
          </a:p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　　　　　　　　　情報セキュリティ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(ISO27001:2013)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　</a:t>
            </a:r>
          </a:p>
          <a:p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r>
              <a:rPr lang="en-US" altLang="ja-JP" sz="1800" dirty="0">
                <a:solidFill>
                  <a:schemeClr val="bg1"/>
                </a:solidFill>
              </a:rPr>
              <a:t>:   </a:t>
            </a:r>
            <a:r>
              <a:rPr lang="zh-TW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東京都公安委員会許可 第</a:t>
            </a:r>
            <a:r>
              <a:rPr lang="en-US" altLang="zh-TW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301091308363</a:t>
            </a:r>
            <a:r>
              <a:rPr lang="zh-TW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号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endParaRPr lang="en-US" altLang="ja-JP" sz="1800" dirty="0">
              <a:solidFill>
                <a:schemeClr val="bg1"/>
              </a:solidFill>
            </a:endParaRPr>
          </a:p>
          <a:p>
            <a:endParaRPr lang="en-US" altLang="ja-JP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560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8F916E-E487-43B1-8922-2109A7B8219E}" type="slidenum">
              <a:rPr lang="en-AU" altLang="ja-JP" smtClean="0"/>
              <a:pPr>
                <a:defRPr/>
              </a:pPr>
              <a:t>3</a:t>
            </a:fld>
            <a:endParaRPr lang="en-AU" altLang="ja-JP"/>
          </a:p>
        </p:txBody>
      </p:sp>
      <p:grpSp>
        <p:nvGrpSpPr>
          <p:cNvPr id="81" name="グループ化 80"/>
          <p:cNvGrpSpPr/>
          <p:nvPr/>
        </p:nvGrpSpPr>
        <p:grpSpPr>
          <a:xfrm>
            <a:off x="103779" y="782517"/>
            <a:ext cx="8794035" cy="5598896"/>
            <a:chOff x="-80858" y="734264"/>
            <a:chExt cx="9282569" cy="5881694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767008" y="850809"/>
              <a:ext cx="7566212" cy="5765149"/>
            </a:xfrm>
            <a:prstGeom prst="rect">
              <a:avLst/>
            </a:prstGeom>
            <a:gradFill flip="none" rotWithShape="1">
              <a:gsLst>
                <a:gs pos="34874">
                  <a:srgbClr val="DAD7DE">
                    <a:lumMod val="100000"/>
                  </a:srgbClr>
                </a:gs>
                <a:gs pos="47000">
                  <a:srgbClr val="E7DCDB">
                    <a:alpha val="52000"/>
                  </a:srgbClr>
                </a:gs>
                <a:gs pos="54000">
                  <a:schemeClr val="accent2">
                    <a:lumMod val="20000"/>
                    <a:lumOff val="80000"/>
                    <a:alpha val="81000"/>
                  </a:schemeClr>
                </a:gs>
                <a:gs pos="1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272222" y="5336368"/>
              <a:ext cx="1310785" cy="608144"/>
            </a:xfrm>
            <a:prstGeom prst="rect">
              <a:avLst/>
            </a:prstGeom>
            <a:solidFill>
              <a:srgbClr val="E8828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5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60048" y="5320922"/>
              <a:ext cx="1435167" cy="608144"/>
            </a:xfrm>
            <a:prstGeom prst="rect">
              <a:avLst/>
            </a:prstGeom>
            <a:solidFill>
              <a:srgbClr val="E8828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5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410783" y="1668776"/>
              <a:ext cx="1310785" cy="608144"/>
            </a:xfrm>
            <a:prstGeom prst="rect">
              <a:avLst/>
            </a:prstGeom>
            <a:solidFill>
              <a:srgbClr val="88CCD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5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606247" y="1668776"/>
              <a:ext cx="1310785" cy="608144"/>
            </a:xfrm>
            <a:prstGeom prst="rect">
              <a:avLst/>
            </a:prstGeom>
            <a:solidFill>
              <a:srgbClr val="85BF64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5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106022" y="3735573"/>
              <a:ext cx="1310785" cy="608144"/>
            </a:xfrm>
            <a:prstGeom prst="rect">
              <a:avLst/>
            </a:prstGeom>
            <a:solidFill>
              <a:srgbClr val="E4B788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5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739847" y="3735573"/>
              <a:ext cx="1310785" cy="608144"/>
            </a:xfrm>
            <a:prstGeom prst="rect">
              <a:avLst/>
            </a:prstGeom>
            <a:solidFill>
              <a:srgbClr val="CCBFD7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50"/>
            </a:p>
          </p:txBody>
        </p:sp>
        <p:grpSp>
          <p:nvGrpSpPr>
            <p:cNvPr id="16" name="グループ化 15"/>
            <p:cNvGrpSpPr>
              <a:grpSpLocks noChangeAspect="1"/>
            </p:cNvGrpSpPr>
            <p:nvPr/>
          </p:nvGrpSpPr>
          <p:grpSpPr bwMode="gray">
            <a:xfrm>
              <a:off x="3012855" y="1892021"/>
              <a:ext cx="3136946" cy="3132608"/>
              <a:chOff x="733651" y="2985179"/>
              <a:chExt cx="1186844" cy="1185198"/>
            </a:xfrm>
          </p:grpSpPr>
          <p:sp>
            <p:nvSpPr>
              <p:cNvPr id="17" name="Freeform 5"/>
              <p:cNvSpPr>
                <a:spLocks noChangeAspect="1"/>
              </p:cNvSpPr>
              <p:nvPr/>
            </p:nvSpPr>
            <p:spPr bwMode="gray">
              <a:xfrm>
                <a:off x="733651" y="3352536"/>
                <a:ext cx="385464" cy="680940"/>
              </a:xfrm>
              <a:custGeom>
                <a:avLst/>
                <a:gdLst>
                  <a:gd name="T0" fmla="*/ 231 w 231"/>
                  <a:gd name="T1" fmla="*/ 284 h 408"/>
                  <a:gd name="T2" fmla="*/ 177 w 231"/>
                  <a:gd name="T3" fmla="*/ 154 h 408"/>
                  <a:gd name="T4" fmla="*/ 179 w 231"/>
                  <a:gd name="T5" fmla="*/ 129 h 408"/>
                  <a:gd name="T6" fmla="*/ 207 w 231"/>
                  <a:gd name="T7" fmla="*/ 140 h 408"/>
                  <a:gd name="T8" fmla="*/ 157 w 231"/>
                  <a:gd name="T9" fmla="*/ 0 h 408"/>
                  <a:gd name="T10" fmla="*/ 0 w 231"/>
                  <a:gd name="T11" fmla="*/ 58 h 408"/>
                  <a:gd name="T12" fmla="*/ 35 w 231"/>
                  <a:gd name="T13" fmla="*/ 72 h 408"/>
                  <a:gd name="T14" fmla="*/ 25 w 231"/>
                  <a:gd name="T15" fmla="*/ 154 h 408"/>
                  <a:gd name="T16" fmla="*/ 142 w 231"/>
                  <a:gd name="T17" fmla="*/ 408 h 408"/>
                  <a:gd name="T18" fmla="*/ 137 w 231"/>
                  <a:gd name="T19" fmla="*/ 286 h 408"/>
                  <a:gd name="T20" fmla="*/ 231 w 231"/>
                  <a:gd name="T21" fmla="*/ 28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1" h="408">
                    <a:moveTo>
                      <a:pt x="231" y="284"/>
                    </a:moveTo>
                    <a:cubicBezTo>
                      <a:pt x="198" y="250"/>
                      <a:pt x="177" y="204"/>
                      <a:pt x="177" y="154"/>
                    </a:cubicBezTo>
                    <a:cubicBezTo>
                      <a:pt x="177" y="145"/>
                      <a:pt x="178" y="137"/>
                      <a:pt x="179" y="129"/>
                    </a:cubicBezTo>
                    <a:cubicBezTo>
                      <a:pt x="207" y="140"/>
                      <a:pt x="207" y="140"/>
                      <a:pt x="207" y="14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9" y="98"/>
                      <a:pt x="25" y="126"/>
                      <a:pt x="25" y="154"/>
                    </a:cubicBezTo>
                    <a:cubicBezTo>
                      <a:pt x="25" y="255"/>
                      <a:pt x="70" y="347"/>
                      <a:pt x="142" y="408"/>
                    </a:cubicBezTo>
                    <a:cubicBezTo>
                      <a:pt x="137" y="286"/>
                      <a:pt x="137" y="286"/>
                      <a:pt x="137" y="286"/>
                    </a:cubicBezTo>
                    <a:lnTo>
                      <a:pt x="231" y="284"/>
                    </a:lnTo>
                    <a:close/>
                  </a:path>
                </a:pathLst>
              </a:custGeom>
              <a:solidFill>
                <a:srgbClr val="E4B78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>
                  <a:solidFill>
                    <a:srgbClr val="000000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8" name="Freeform 6"/>
              <p:cNvSpPr>
                <a:spLocks noChangeAspect="1"/>
              </p:cNvSpPr>
              <p:nvPr/>
            </p:nvSpPr>
            <p:spPr bwMode="gray">
              <a:xfrm>
                <a:off x="818700" y="2985179"/>
                <a:ext cx="655974" cy="482310"/>
              </a:xfrm>
              <a:custGeom>
                <a:avLst/>
                <a:gdLst>
                  <a:gd name="T0" fmla="*/ 393 w 393"/>
                  <a:gd name="T1" fmla="*/ 131 h 289"/>
                  <a:gd name="T2" fmla="*/ 290 w 393"/>
                  <a:gd name="T3" fmla="*/ 0 h 289"/>
                  <a:gd name="T4" fmla="*/ 287 w 393"/>
                  <a:gd name="T5" fmla="*/ 39 h 289"/>
                  <a:gd name="T6" fmla="*/ 0 w 393"/>
                  <a:gd name="T7" fmla="*/ 243 h 289"/>
                  <a:gd name="T8" fmla="*/ 115 w 393"/>
                  <a:gd name="T9" fmla="*/ 201 h 289"/>
                  <a:gd name="T10" fmla="*/ 147 w 393"/>
                  <a:gd name="T11" fmla="*/ 289 h 289"/>
                  <a:gd name="T12" fmla="*/ 277 w 393"/>
                  <a:gd name="T13" fmla="*/ 194 h 289"/>
                  <a:gd name="T14" fmla="*/ 276 w 393"/>
                  <a:gd name="T15" fmla="*/ 222 h 289"/>
                  <a:gd name="T16" fmla="*/ 393 w 393"/>
                  <a:gd name="T17" fmla="*/ 13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289">
                    <a:moveTo>
                      <a:pt x="393" y="131"/>
                    </a:moveTo>
                    <a:cubicBezTo>
                      <a:pt x="290" y="0"/>
                      <a:pt x="290" y="0"/>
                      <a:pt x="290" y="0"/>
                    </a:cubicBezTo>
                    <a:cubicBezTo>
                      <a:pt x="287" y="39"/>
                      <a:pt x="287" y="39"/>
                      <a:pt x="287" y="39"/>
                    </a:cubicBezTo>
                    <a:cubicBezTo>
                      <a:pt x="158" y="48"/>
                      <a:pt x="49" y="129"/>
                      <a:pt x="0" y="243"/>
                    </a:cubicBezTo>
                    <a:cubicBezTo>
                      <a:pt x="115" y="201"/>
                      <a:pt x="115" y="201"/>
                      <a:pt x="115" y="201"/>
                    </a:cubicBezTo>
                    <a:cubicBezTo>
                      <a:pt x="147" y="289"/>
                      <a:pt x="147" y="289"/>
                      <a:pt x="147" y="289"/>
                    </a:cubicBezTo>
                    <a:cubicBezTo>
                      <a:pt x="173" y="240"/>
                      <a:pt x="220" y="204"/>
                      <a:pt x="277" y="194"/>
                    </a:cubicBezTo>
                    <a:cubicBezTo>
                      <a:pt x="276" y="222"/>
                      <a:pt x="276" y="222"/>
                      <a:pt x="276" y="222"/>
                    </a:cubicBezTo>
                    <a:lnTo>
                      <a:pt x="393" y="131"/>
                    </a:lnTo>
                    <a:close/>
                  </a:path>
                </a:pathLst>
              </a:custGeom>
              <a:solidFill>
                <a:srgbClr val="85BF6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>
                  <a:solidFill>
                    <a:srgbClr val="000000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19" name="Freeform 7"/>
              <p:cNvSpPr>
                <a:spLocks noChangeAspect="1"/>
              </p:cNvSpPr>
              <p:nvPr/>
            </p:nvSpPr>
            <p:spPr bwMode="gray">
              <a:xfrm>
                <a:off x="1464797" y="3484224"/>
                <a:ext cx="432378" cy="607688"/>
              </a:xfrm>
              <a:custGeom>
                <a:avLst/>
                <a:gdLst>
                  <a:gd name="T0" fmla="*/ 259 w 259"/>
                  <a:gd name="T1" fmla="*/ 75 h 364"/>
                  <a:gd name="T2" fmla="*/ 250 w 259"/>
                  <a:gd name="T3" fmla="*/ 0 h 364"/>
                  <a:gd name="T4" fmla="*/ 184 w 259"/>
                  <a:gd name="T5" fmla="*/ 99 h 364"/>
                  <a:gd name="T6" fmla="*/ 103 w 259"/>
                  <a:gd name="T7" fmla="*/ 44 h 364"/>
                  <a:gd name="T8" fmla="*/ 106 w 259"/>
                  <a:gd name="T9" fmla="*/ 75 h 364"/>
                  <a:gd name="T10" fmla="*/ 57 w 259"/>
                  <a:gd name="T11" fmla="*/ 200 h 364"/>
                  <a:gd name="T12" fmla="*/ 42 w 259"/>
                  <a:gd name="T13" fmla="*/ 176 h 364"/>
                  <a:gd name="T14" fmla="*/ 0 w 259"/>
                  <a:gd name="T15" fmla="*/ 319 h 364"/>
                  <a:gd name="T16" fmla="*/ 161 w 259"/>
                  <a:gd name="T17" fmla="*/ 364 h 364"/>
                  <a:gd name="T18" fmla="*/ 139 w 259"/>
                  <a:gd name="T19" fmla="*/ 331 h 364"/>
                  <a:gd name="T20" fmla="*/ 259 w 259"/>
                  <a:gd name="T21" fmla="*/ 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364">
                    <a:moveTo>
                      <a:pt x="259" y="75"/>
                    </a:moveTo>
                    <a:cubicBezTo>
                      <a:pt x="259" y="49"/>
                      <a:pt x="255" y="24"/>
                      <a:pt x="250" y="0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5" y="54"/>
                      <a:pt x="106" y="64"/>
                      <a:pt x="106" y="75"/>
                    </a:cubicBezTo>
                    <a:cubicBezTo>
                      <a:pt x="106" y="123"/>
                      <a:pt x="87" y="167"/>
                      <a:pt x="57" y="200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161" y="364"/>
                      <a:pt x="161" y="364"/>
                      <a:pt x="161" y="364"/>
                    </a:cubicBezTo>
                    <a:cubicBezTo>
                      <a:pt x="139" y="331"/>
                      <a:pt x="139" y="331"/>
                      <a:pt x="139" y="331"/>
                    </a:cubicBezTo>
                    <a:cubicBezTo>
                      <a:pt x="212" y="269"/>
                      <a:pt x="259" y="177"/>
                      <a:pt x="259" y="75"/>
                    </a:cubicBezTo>
                    <a:close/>
                  </a:path>
                </a:pathLst>
              </a:custGeom>
              <a:solidFill>
                <a:srgbClr val="CCBFD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>
                  <a:solidFill>
                    <a:srgbClr val="000000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20" name="Freeform 8"/>
              <p:cNvSpPr>
                <a:spLocks noChangeAspect="1"/>
              </p:cNvSpPr>
              <p:nvPr/>
            </p:nvSpPr>
            <p:spPr bwMode="gray">
              <a:xfrm>
                <a:off x="989072" y="3848288"/>
                <a:ext cx="635946" cy="322089"/>
              </a:xfrm>
              <a:custGeom>
                <a:avLst/>
                <a:gdLst>
                  <a:gd name="T0" fmla="*/ 381 w 381"/>
                  <a:gd name="T1" fmla="*/ 144 h 193"/>
                  <a:gd name="T2" fmla="*/ 266 w 381"/>
                  <a:gd name="T3" fmla="*/ 111 h 193"/>
                  <a:gd name="T4" fmla="*/ 293 w 381"/>
                  <a:gd name="T5" fmla="*/ 19 h 193"/>
                  <a:gd name="T6" fmla="*/ 208 w 381"/>
                  <a:gd name="T7" fmla="*/ 40 h 193"/>
                  <a:gd name="T8" fmla="*/ 130 w 381"/>
                  <a:gd name="T9" fmla="*/ 23 h 193"/>
                  <a:gd name="T10" fmla="*/ 148 w 381"/>
                  <a:gd name="T11" fmla="*/ 0 h 193"/>
                  <a:gd name="T12" fmla="*/ 0 w 381"/>
                  <a:gd name="T13" fmla="*/ 4 h 193"/>
                  <a:gd name="T14" fmla="*/ 6 w 381"/>
                  <a:gd name="T15" fmla="*/ 171 h 193"/>
                  <a:gd name="T16" fmla="*/ 31 w 381"/>
                  <a:gd name="T17" fmla="*/ 142 h 193"/>
                  <a:gd name="T18" fmla="*/ 208 w 381"/>
                  <a:gd name="T19" fmla="*/ 193 h 193"/>
                  <a:gd name="T20" fmla="*/ 381 w 381"/>
                  <a:gd name="T21" fmla="*/ 14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" h="193">
                    <a:moveTo>
                      <a:pt x="381" y="144"/>
                    </a:moveTo>
                    <a:cubicBezTo>
                      <a:pt x="266" y="111"/>
                      <a:pt x="266" y="111"/>
                      <a:pt x="266" y="111"/>
                    </a:cubicBezTo>
                    <a:cubicBezTo>
                      <a:pt x="293" y="19"/>
                      <a:pt x="293" y="19"/>
                      <a:pt x="293" y="19"/>
                    </a:cubicBezTo>
                    <a:cubicBezTo>
                      <a:pt x="267" y="33"/>
                      <a:pt x="238" y="40"/>
                      <a:pt x="208" y="40"/>
                    </a:cubicBezTo>
                    <a:cubicBezTo>
                      <a:pt x="180" y="40"/>
                      <a:pt x="153" y="34"/>
                      <a:pt x="130" y="23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171"/>
                      <a:pt x="6" y="171"/>
                      <a:pt x="6" y="171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82" y="174"/>
                      <a:pt x="143" y="193"/>
                      <a:pt x="208" y="193"/>
                    </a:cubicBezTo>
                    <a:cubicBezTo>
                      <a:pt x="271" y="193"/>
                      <a:pt x="330" y="175"/>
                      <a:pt x="381" y="144"/>
                    </a:cubicBezTo>
                    <a:close/>
                  </a:path>
                </a:pathLst>
              </a:custGeom>
              <a:solidFill>
                <a:srgbClr val="E8828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>
                  <a:solidFill>
                    <a:srgbClr val="000000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21" name="Freeform 9"/>
              <p:cNvSpPr>
                <a:spLocks noChangeAspect="1"/>
              </p:cNvSpPr>
              <p:nvPr/>
            </p:nvSpPr>
            <p:spPr bwMode="gray">
              <a:xfrm>
                <a:off x="1383041" y="3050200"/>
                <a:ext cx="537454" cy="564341"/>
              </a:xfrm>
              <a:custGeom>
                <a:avLst/>
                <a:gdLst>
                  <a:gd name="T0" fmla="*/ 282 w 322"/>
                  <a:gd name="T1" fmla="*/ 209 h 338"/>
                  <a:gd name="T2" fmla="*/ 2 w 322"/>
                  <a:gd name="T3" fmla="*/ 0 h 338"/>
                  <a:gd name="T4" fmla="*/ 77 w 322"/>
                  <a:gd name="T5" fmla="*/ 95 h 338"/>
                  <a:gd name="T6" fmla="*/ 0 w 322"/>
                  <a:gd name="T7" fmla="*/ 154 h 338"/>
                  <a:gd name="T8" fmla="*/ 133 w 322"/>
                  <a:gd name="T9" fmla="*/ 247 h 338"/>
                  <a:gd name="T10" fmla="*/ 106 w 322"/>
                  <a:gd name="T11" fmla="*/ 254 h 338"/>
                  <a:gd name="T12" fmla="*/ 229 w 322"/>
                  <a:gd name="T13" fmla="*/ 338 h 338"/>
                  <a:gd name="T14" fmla="*/ 322 w 322"/>
                  <a:gd name="T15" fmla="*/ 199 h 338"/>
                  <a:gd name="T16" fmla="*/ 282 w 322"/>
                  <a:gd name="T17" fmla="*/ 20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338">
                    <a:moveTo>
                      <a:pt x="282" y="209"/>
                    </a:moveTo>
                    <a:cubicBezTo>
                      <a:pt x="236" y="95"/>
                      <a:pt x="130" y="12"/>
                      <a:pt x="2" y="0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58" y="163"/>
                      <a:pt x="106" y="198"/>
                      <a:pt x="133" y="247"/>
                    </a:cubicBezTo>
                    <a:cubicBezTo>
                      <a:pt x="106" y="254"/>
                      <a:pt x="106" y="254"/>
                      <a:pt x="106" y="254"/>
                    </a:cubicBezTo>
                    <a:cubicBezTo>
                      <a:pt x="229" y="338"/>
                      <a:pt x="229" y="338"/>
                      <a:pt x="229" y="338"/>
                    </a:cubicBezTo>
                    <a:cubicBezTo>
                      <a:pt x="322" y="199"/>
                      <a:pt x="322" y="199"/>
                      <a:pt x="322" y="199"/>
                    </a:cubicBezTo>
                    <a:lnTo>
                      <a:pt x="282" y="209"/>
                    </a:lnTo>
                    <a:close/>
                  </a:path>
                </a:pathLst>
              </a:custGeom>
              <a:solidFill>
                <a:srgbClr val="88CCD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>
                  <a:solidFill>
                    <a:srgbClr val="000000"/>
                  </a:solidFill>
                  <a:latin typeface="メイリオ"/>
                  <a:ea typeface="メイリオ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4848914" y="2648105"/>
              <a:ext cx="12573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ja-JP" sz="1650" dirty="0">
                  <a:solidFill>
                    <a:srgbClr val="4472C4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導入・展開</a:t>
              </a:r>
              <a:endParaRPr lang="ja-JP" altLang="en-US" sz="1650" dirty="0">
                <a:solidFill>
                  <a:srgbClr val="4472C4">
                    <a:lumMod val="50000"/>
                  </a:srgb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978372" y="3878795"/>
              <a:ext cx="12573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50" dirty="0">
                  <a:solidFill>
                    <a:srgbClr val="4472C4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保守・運用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94114" y="4436187"/>
              <a:ext cx="12573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50" dirty="0">
                  <a:solidFill>
                    <a:srgbClr val="4472C4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回収・検査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893615" y="3558581"/>
              <a:ext cx="12573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50" dirty="0">
                  <a:solidFill>
                    <a:srgbClr val="4472C4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保管・出荷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524615" y="2318738"/>
              <a:ext cx="1257300" cy="36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50" dirty="0">
                  <a:solidFill>
                    <a:srgbClr val="4472C4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リユース</a:t>
              </a: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4488" y="3324396"/>
              <a:ext cx="868683" cy="328169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6890" y="2313854"/>
              <a:ext cx="530398" cy="374936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3B72F73-D630-4AC6-847F-941B0DAE8B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09007" y="4801823"/>
              <a:ext cx="1322668" cy="470252"/>
              <a:chOff x="1736125" y="2017228"/>
              <a:chExt cx="5496332" cy="1954125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D441C571-C79F-4707-8896-144D6F7C1F60}"/>
                  </a:ext>
                </a:extLst>
              </p:cNvPr>
              <p:cNvGrpSpPr/>
              <p:nvPr/>
            </p:nvGrpSpPr>
            <p:grpSpPr>
              <a:xfrm>
                <a:off x="6297628" y="2486516"/>
                <a:ext cx="912300" cy="735848"/>
                <a:chOff x="6297628" y="2486516"/>
                <a:chExt cx="912300" cy="735848"/>
              </a:xfrm>
            </p:grpSpPr>
            <p:sp>
              <p:nvSpPr>
                <p:cNvPr id="60" name="フリーフォーム: 図形 381">
                  <a:extLst>
                    <a:ext uri="{FF2B5EF4-FFF2-40B4-BE49-F238E27FC236}">
                      <a16:creationId xmlns:a16="http://schemas.microsoft.com/office/drawing/2014/main" id="{1D610162-99DA-40A3-9D43-3952F156FB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7628" y="2486516"/>
                  <a:ext cx="912300" cy="735848"/>
                </a:xfrm>
                <a:custGeom>
                  <a:avLst/>
                  <a:gdLst>
                    <a:gd name="connsiteX0" fmla="*/ 131402 w 912300"/>
                    <a:gd name="connsiteY0" fmla="*/ 210243 h 735848"/>
                    <a:gd name="connsiteX1" fmla="*/ 157946 w 912300"/>
                    <a:gd name="connsiteY1" fmla="*/ 210243 h 735848"/>
                    <a:gd name="connsiteX2" fmla="*/ 157946 w 912300"/>
                    <a:gd name="connsiteY2" fmla="*/ 361647 h 735848"/>
                    <a:gd name="connsiteX3" fmla="*/ 199656 w 912300"/>
                    <a:gd name="connsiteY3" fmla="*/ 407068 h 735848"/>
                    <a:gd name="connsiteX4" fmla="*/ 241367 w 912300"/>
                    <a:gd name="connsiteY4" fmla="*/ 407068 h 735848"/>
                    <a:gd name="connsiteX5" fmla="*/ 252743 w 912300"/>
                    <a:gd name="connsiteY5" fmla="*/ 395713 h 735848"/>
                    <a:gd name="connsiteX6" fmla="*/ 309622 w 912300"/>
                    <a:gd name="connsiteY6" fmla="*/ 395713 h 735848"/>
                    <a:gd name="connsiteX7" fmla="*/ 320997 w 912300"/>
                    <a:gd name="connsiteY7" fmla="*/ 407068 h 735848"/>
                    <a:gd name="connsiteX8" fmla="*/ 320997 w 912300"/>
                    <a:gd name="connsiteY8" fmla="*/ 429779 h 735848"/>
                    <a:gd name="connsiteX9" fmla="*/ 309622 w 912300"/>
                    <a:gd name="connsiteY9" fmla="*/ 441134 h 735848"/>
                    <a:gd name="connsiteX10" fmla="*/ 252743 w 912300"/>
                    <a:gd name="connsiteY10" fmla="*/ 441134 h 735848"/>
                    <a:gd name="connsiteX11" fmla="*/ 241367 w 912300"/>
                    <a:gd name="connsiteY11" fmla="*/ 429779 h 735848"/>
                    <a:gd name="connsiteX12" fmla="*/ 199656 w 912300"/>
                    <a:gd name="connsiteY12" fmla="*/ 429779 h 735848"/>
                    <a:gd name="connsiteX13" fmla="*/ 131402 w 912300"/>
                    <a:gd name="connsiteY13" fmla="*/ 361647 h 735848"/>
                    <a:gd name="connsiteX14" fmla="*/ 131402 w 912300"/>
                    <a:gd name="connsiteY14" fmla="*/ 210243 h 735848"/>
                    <a:gd name="connsiteX15" fmla="*/ 712387 w 912300"/>
                    <a:gd name="connsiteY15" fmla="*/ 112633 h 735848"/>
                    <a:gd name="connsiteX16" fmla="*/ 692676 w 912300"/>
                    <a:gd name="connsiteY16" fmla="*/ 131404 h 735848"/>
                    <a:gd name="connsiteX17" fmla="*/ 712387 w 912300"/>
                    <a:gd name="connsiteY17" fmla="*/ 150175 h 735848"/>
                    <a:gd name="connsiteX18" fmla="*/ 732098 w 912300"/>
                    <a:gd name="connsiteY18" fmla="*/ 131404 h 735848"/>
                    <a:gd name="connsiteX19" fmla="*/ 712387 w 912300"/>
                    <a:gd name="connsiteY19" fmla="*/ 112633 h 735848"/>
                    <a:gd name="connsiteX20" fmla="*/ 712499 w 912300"/>
                    <a:gd name="connsiteY20" fmla="*/ 90103 h 735848"/>
                    <a:gd name="connsiteX21" fmla="*/ 757737 w 912300"/>
                    <a:gd name="connsiteY21" fmla="*/ 127866 h 735848"/>
                    <a:gd name="connsiteX22" fmla="*/ 818054 w 912300"/>
                    <a:gd name="connsiteY22" fmla="*/ 127866 h 735848"/>
                    <a:gd name="connsiteX23" fmla="*/ 848213 w 912300"/>
                    <a:gd name="connsiteY23" fmla="*/ 158076 h 735848"/>
                    <a:gd name="connsiteX24" fmla="*/ 848213 w 912300"/>
                    <a:gd name="connsiteY24" fmla="*/ 169405 h 735848"/>
                    <a:gd name="connsiteX25" fmla="*/ 882142 w 912300"/>
                    <a:gd name="connsiteY25" fmla="*/ 169405 h 735848"/>
                    <a:gd name="connsiteX26" fmla="*/ 912300 w 912300"/>
                    <a:gd name="connsiteY26" fmla="*/ 203392 h 735848"/>
                    <a:gd name="connsiteX27" fmla="*/ 912300 w 912300"/>
                    <a:gd name="connsiteY27" fmla="*/ 618783 h 735848"/>
                    <a:gd name="connsiteX28" fmla="*/ 882142 w 912300"/>
                    <a:gd name="connsiteY28" fmla="*/ 652770 h 735848"/>
                    <a:gd name="connsiteX29" fmla="*/ 599404 w 912300"/>
                    <a:gd name="connsiteY29" fmla="*/ 652770 h 735848"/>
                    <a:gd name="connsiteX30" fmla="*/ 599404 w 912300"/>
                    <a:gd name="connsiteY30" fmla="*/ 698085 h 735848"/>
                    <a:gd name="connsiteX31" fmla="*/ 599404 w 912300"/>
                    <a:gd name="connsiteY31" fmla="*/ 713190 h 735848"/>
                    <a:gd name="connsiteX32" fmla="*/ 573015 w 912300"/>
                    <a:gd name="connsiteY32" fmla="*/ 735848 h 735848"/>
                    <a:gd name="connsiteX33" fmla="*/ 26389 w 912300"/>
                    <a:gd name="connsiteY33" fmla="*/ 735848 h 735848"/>
                    <a:gd name="connsiteX34" fmla="*/ 0 w 912300"/>
                    <a:gd name="connsiteY34" fmla="*/ 713190 h 735848"/>
                    <a:gd name="connsiteX35" fmla="*/ 0 w 912300"/>
                    <a:gd name="connsiteY35" fmla="*/ 698085 h 735848"/>
                    <a:gd name="connsiteX36" fmla="*/ 0 w 912300"/>
                    <a:gd name="connsiteY36" fmla="*/ 516824 h 735848"/>
                    <a:gd name="connsiteX37" fmla="*/ 64087 w 912300"/>
                    <a:gd name="connsiteY37" fmla="*/ 429969 h 735848"/>
                    <a:gd name="connsiteX38" fmla="*/ 124405 w 912300"/>
                    <a:gd name="connsiteY38" fmla="*/ 411087 h 735848"/>
                    <a:gd name="connsiteX39" fmla="*/ 135714 w 912300"/>
                    <a:gd name="connsiteY39" fmla="*/ 426193 h 735848"/>
                    <a:gd name="connsiteX40" fmla="*/ 165873 w 912300"/>
                    <a:gd name="connsiteY40" fmla="*/ 445074 h 735848"/>
                    <a:gd name="connsiteX41" fmla="*/ 199801 w 912300"/>
                    <a:gd name="connsiteY41" fmla="*/ 452627 h 735848"/>
                    <a:gd name="connsiteX42" fmla="*/ 211111 w 912300"/>
                    <a:gd name="connsiteY42" fmla="*/ 452627 h 735848"/>
                    <a:gd name="connsiteX43" fmla="*/ 226190 w 912300"/>
                    <a:gd name="connsiteY43" fmla="*/ 452627 h 735848"/>
                    <a:gd name="connsiteX44" fmla="*/ 229960 w 912300"/>
                    <a:gd name="connsiteY44" fmla="*/ 456403 h 735848"/>
                    <a:gd name="connsiteX45" fmla="*/ 252579 w 912300"/>
                    <a:gd name="connsiteY45" fmla="*/ 463956 h 735848"/>
                    <a:gd name="connsiteX46" fmla="*/ 260119 w 912300"/>
                    <a:gd name="connsiteY46" fmla="*/ 463956 h 735848"/>
                    <a:gd name="connsiteX47" fmla="*/ 286508 w 912300"/>
                    <a:gd name="connsiteY47" fmla="*/ 463956 h 735848"/>
                    <a:gd name="connsiteX48" fmla="*/ 297817 w 912300"/>
                    <a:gd name="connsiteY48" fmla="*/ 482837 h 735848"/>
                    <a:gd name="connsiteX49" fmla="*/ 312897 w 912300"/>
                    <a:gd name="connsiteY49" fmla="*/ 463956 h 735848"/>
                    <a:gd name="connsiteX50" fmla="*/ 343055 w 912300"/>
                    <a:gd name="connsiteY50" fmla="*/ 429969 h 735848"/>
                    <a:gd name="connsiteX51" fmla="*/ 343055 w 912300"/>
                    <a:gd name="connsiteY51" fmla="*/ 426193 h 735848"/>
                    <a:gd name="connsiteX52" fmla="*/ 380754 w 912300"/>
                    <a:gd name="connsiteY52" fmla="*/ 380877 h 735848"/>
                    <a:gd name="connsiteX53" fmla="*/ 392063 w 912300"/>
                    <a:gd name="connsiteY53" fmla="*/ 377101 h 735848"/>
                    <a:gd name="connsiteX54" fmla="*/ 497618 w 912300"/>
                    <a:gd name="connsiteY54" fmla="*/ 418640 h 735848"/>
                    <a:gd name="connsiteX55" fmla="*/ 497618 w 912300"/>
                    <a:gd name="connsiteY55" fmla="*/ 203392 h 735848"/>
                    <a:gd name="connsiteX56" fmla="*/ 531547 w 912300"/>
                    <a:gd name="connsiteY56" fmla="*/ 169405 h 735848"/>
                    <a:gd name="connsiteX57" fmla="*/ 573015 w 912300"/>
                    <a:gd name="connsiteY57" fmla="*/ 169405 h 735848"/>
                    <a:gd name="connsiteX58" fmla="*/ 573015 w 912300"/>
                    <a:gd name="connsiteY58" fmla="*/ 158076 h 735848"/>
                    <a:gd name="connsiteX59" fmla="*/ 603174 w 912300"/>
                    <a:gd name="connsiteY59" fmla="*/ 127866 h 735848"/>
                    <a:gd name="connsiteX60" fmla="*/ 667261 w 912300"/>
                    <a:gd name="connsiteY60" fmla="*/ 127866 h 735848"/>
                    <a:gd name="connsiteX61" fmla="*/ 712499 w 912300"/>
                    <a:gd name="connsiteY61" fmla="*/ 90103 h 735848"/>
                    <a:gd name="connsiteX62" fmla="*/ 297532 w 912300"/>
                    <a:gd name="connsiteY62" fmla="*/ 0 h 735848"/>
                    <a:gd name="connsiteX63" fmla="*/ 448522 w 912300"/>
                    <a:gd name="connsiteY63" fmla="*/ 120739 h 735848"/>
                    <a:gd name="connsiteX64" fmla="*/ 361703 w 912300"/>
                    <a:gd name="connsiteY64" fmla="*/ 120739 h 735848"/>
                    <a:gd name="connsiteX65" fmla="*/ 361703 w 912300"/>
                    <a:gd name="connsiteY65" fmla="*/ 143378 h 735848"/>
                    <a:gd name="connsiteX66" fmla="*/ 452297 w 912300"/>
                    <a:gd name="connsiteY66" fmla="*/ 143378 h 735848"/>
                    <a:gd name="connsiteX67" fmla="*/ 456071 w 912300"/>
                    <a:gd name="connsiteY67" fmla="*/ 169789 h 735848"/>
                    <a:gd name="connsiteX68" fmla="*/ 463621 w 912300"/>
                    <a:gd name="connsiteY68" fmla="*/ 169789 h 735848"/>
                    <a:gd name="connsiteX69" fmla="*/ 471170 w 912300"/>
                    <a:gd name="connsiteY69" fmla="*/ 177335 h 735848"/>
                    <a:gd name="connsiteX70" fmla="*/ 471170 w 912300"/>
                    <a:gd name="connsiteY70" fmla="*/ 188655 h 735848"/>
                    <a:gd name="connsiteX71" fmla="*/ 463621 w 912300"/>
                    <a:gd name="connsiteY71" fmla="*/ 196201 h 735848"/>
                    <a:gd name="connsiteX72" fmla="*/ 418324 w 912300"/>
                    <a:gd name="connsiteY72" fmla="*/ 196201 h 735848"/>
                    <a:gd name="connsiteX73" fmla="*/ 418324 w 912300"/>
                    <a:gd name="connsiteY73" fmla="*/ 199974 h 735848"/>
                    <a:gd name="connsiteX74" fmla="*/ 331505 w 912300"/>
                    <a:gd name="connsiteY74" fmla="*/ 377309 h 735848"/>
                    <a:gd name="connsiteX75" fmla="*/ 308856 w 912300"/>
                    <a:gd name="connsiteY75" fmla="*/ 369763 h 735848"/>
                    <a:gd name="connsiteX76" fmla="*/ 252235 w 912300"/>
                    <a:gd name="connsiteY76" fmla="*/ 369763 h 735848"/>
                    <a:gd name="connsiteX77" fmla="*/ 176741 w 912300"/>
                    <a:gd name="connsiteY77" fmla="*/ 196201 h 735848"/>
                    <a:gd name="connsiteX78" fmla="*/ 131444 w 912300"/>
                    <a:gd name="connsiteY78" fmla="*/ 196201 h 735848"/>
                    <a:gd name="connsiteX79" fmla="*/ 123894 w 912300"/>
                    <a:gd name="connsiteY79" fmla="*/ 188655 h 735848"/>
                    <a:gd name="connsiteX80" fmla="*/ 123894 w 912300"/>
                    <a:gd name="connsiteY80" fmla="*/ 177335 h 735848"/>
                    <a:gd name="connsiteX81" fmla="*/ 131444 w 912300"/>
                    <a:gd name="connsiteY81" fmla="*/ 169789 h 735848"/>
                    <a:gd name="connsiteX82" fmla="*/ 142768 w 912300"/>
                    <a:gd name="connsiteY82" fmla="*/ 169789 h 735848"/>
                    <a:gd name="connsiteX83" fmla="*/ 146543 w 912300"/>
                    <a:gd name="connsiteY83" fmla="*/ 143378 h 735848"/>
                    <a:gd name="connsiteX84" fmla="*/ 229587 w 912300"/>
                    <a:gd name="connsiteY84" fmla="*/ 143378 h 735848"/>
                    <a:gd name="connsiteX85" fmla="*/ 229587 w 912300"/>
                    <a:gd name="connsiteY85" fmla="*/ 120739 h 735848"/>
                    <a:gd name="connsiteX86" fmla="*/ 150317 w 912300"/>
                    <a:gd name="connsiteY86" fmla="*/ 120739 h 735848"/>
                    <a:gd name="connsiteX87" fmla="*/ 297532 w 912300"/>
                    <a:gd name="connsiteY87" fmla="*/ 0 h 735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912300" h="735848">
                      <a:moveTo>
                        <a:pt x="131402" y="210243"/>
                      </a:moveTo>
                      <a:cubicBezTo>
                        <a:pt x="131402" y="210243"/>
                        <a:pt x="131402" y="210243"/>
                        <a:pt x="157946" y="210243"/>
                      </a:cubicBezTo>
                      <a:cubicBezTo>
                        <a:pt x="157946" y="210243"/>
                        <a:pt x="157946" y="210243"/>
                        <a:pt x="157946" y="361647"/>
                      </a:cubicBezTo>
                      <a:cubicBezTo>
                        <a:pt x="157946" y="384358"/>
                        <a:pt x="176905" y="407068"/>
                        <a:pt x="199656" y="407068"/>
                      </a:cubicBezTo>
                      <a:cubicBezTo>
                        <a:pt x="199656" y="407068"/>
                        <a:pt x="199656" y="407068"/>
                        <a:pt x="241367" y="407068"/>
                      </a:cubicBezTo>
                      <a:cubicBezTo>
                        <a:pt x="241367" y="407068"/>
                        <a:pt x="241367" y="395713"/>
                        <a:pt x="252743" y="395713"/>
                      </a:cubicBezTo>
                      <a:cubicBezTo>
                        <a:pt x="252743" y="395713"/>
                        <a:pt x="252743" y="395713"/>
                        <a:pt x="309622" y="395713"/>
                      </a:cubicBezTo>
                      <a:cubicBezTo>
                        <a:pt x="317205" y="395713"/>
                        <a:pt x="320997" y="399498"/>
                        <a:pt x="320997" y="407068"/>
                      </a:cubicBezTo>
                      <a:cubicBezTo>
                        <a:pt x="320997" y="407068"/>
                        <a:pt x="320997" y="407068"/>
                        <a:pt x="320997" y="429779"/>
                      </a:cubicBezTo>
                      <a:cubicBezTo>
                        <a:pt x="320997" y="437349"/>
                        <a:pt x="317205" y="441134"/>
                        <a:pt x="309622" y="441134"/>
                      </a:cubicBezTo>
                      <a:cubicBezTo>
                        <a:pt x="309622" y="441134"/>
                        <a:pt x="309622" y="441134"/>
                        <a:pt x="252743" y="441134"/>
                      </a:cubicBezTo>
                      <a:cubicBezTo>
                        <a:pt x="241367" y="441134"/>
                        <a:pt x="241367" y="433564"/>
                        <a:pt x="241367" y="429779"/>
                      </a:cubicBezTo>
                      <a:cubicBezTo>
                        <a:pt x="241367" y="429779"/>
                        <a:pt x="241367" y="429779"/>
                        <a:pt x="199656" y="429779"/>
                      </a:cubicBezTo>
                      <a:cubicBezTo>
                        <a:pt x="161737" y="429779"/>
                        <a:pt x="131402" y="399498"/>
                        <a:pt x="131402" y="361647"/>
                      </a:cubicBezTo>
                      <a:cubicBezTo>
                        <a:pt x="131402" y="361647"/>
                        <a:pt x="131402" y="361647"/>
                        <a:pt x="131402" y="210243"/>
                      </a:cubicBezTo>
                      <a:close/>
                      <a:moveTo>
                        <a:pt x="712387" y="112633"/>
                      </a:moveTo>
                      <a:cubicBezTo>
                        <a:pt x="701501" y="112633"/>
                        <a:pt x="692676" y="121037"/>
                        <a:pt x="692676" y="131404"/>
                      </a:cubicBezTo>
                      <a:cubicBezTo>
                        <a:pt x="692676" y="141771"/>
                        <a:pt x="701501" y="150175"/>
                        <a:pt x="712387" y="150175"/>
                      </a:cubicBezTo>
                      <a:cubicBezTo>
                        <a:pt x="723273" y="150175"/>
                        <a:pt x="732098" y="141771"/>
                        <a:pt x="732098" y="131404"/>
                      </a:cubicBezTo>
                      <a:cubicBezTo>
                        <a:pt x="732098" y="121037"/>
                        <a:pt x="723273" y="112633"/>
                        <a:pt x="712387" y="112633"/>
                      </a:cubicBezTo>
                      <a:close/>
                      <a:moveTo>
                        <a:pt x="712499" y="90103"/>
                      </a:moveTo>
                      <a:cubicBezTo>
                        <a:pt x="735118" y="90103"/>
                        <a:pt x="753967" y="105208"/>
                        <a:pt x="757737" y="127866"/>
                      </a:cubicBezTo>
                      <a:cubicBezTo>
                        <a:pt x="757737" y="127866"/>
                        <a:pt x="757737" y="127866"/>
                        <a:pt x="818054" y="127866"/>
                      </a:cubicBezTo>
                      <a:cubicBezTo>
                        <a:pt x="836904" y="127866"/>
                        <a:pt x="848213" y="142971"/>
                        <a:pt x="848213" y="158076"/>
                      </a:cubicBezTo>
                      <a:cubicBezTo>
                        <a:pt x="848213" y="158076"/>
                        <a:pt x="848213" y="158076"/>
                        <a:pt x="848213" y="169405"/>
                      </a:cubicBezTo>
                      <a:cubicBezTo>
                        <a:pt x="848213" y="169405"/>
                        <a:pt x="848213" y="169405"/>
                        <a:pt x="882142" y="169405"/>
                      </a:cubicBezTo>
                      <a:cubicBezTo>
                        <a:pt x="897221" y="169405"/>
                        <a:pt x="912300" y="184510"/>
                        <a:pt x="912300" y="203392"/>
                      </a:cubicBezTo>
                      <a:cubicBezTo>
                        <a:pt x="912300" y="203392"/>
                        <a:pt x="912300" y="203392"/>
                        <a:pt x="912300" y="618783"/>
                      </a:cubicBezTo>
                      <a:cubicBezTo>
                        <a:pt x="912300" y="637665"/>
                        <a:pt x="897221" y="652770"/>
                        <a:pt x="882142" y="652770"/>
                      </a:cubicBezTo>
                      <a:cubicBezTo>
                        <a:pt x="882142" y="652770"/>
                        <a:pt x="882142" y="652770"/>
                        <a:pt x="599404" y="652770"/>
                      </a:cubicBezTo>
                      <a:cubicBezTo>
                        <a:pt x="599404" y="667875"/>
                        <a:pt x="599404" y="682980"/>
                        <a:pt x="599404" y="698085"/>
                      </a:cubicBezTo>
                      <a:cubicBezTo>
                        <a:pt x="599404" y="698085"/>
                        <a:pt x="599404" y="698085"/>
                        <a:pt x="599404" y="713190"/>
                      </a:cubicBezTo>
                      <a:cubicBezTo>
                        <a:pt x="599404" y="724519"/>
                        <a:pt x="588094" y="735848"/>
                        <a:pt x="573015" y="735848"/>
                      </a:cubicBezTo>
                      <a:cubicBezTo>
                        <a:pt x="573015" y="735848"/>
                        <a:pt x="573015" y="735848"/>
                        <a:pt x="26389" y="735848"/>
                      </a:cubicBezTo>
                      <a:cubicBezTo>
                        <a:pt x="11309" y="735848"/>
                        <a:pt x="0" y="724519"/>
                        <a:pt x="0" y="713190"/>
                      </a:cubicBezTo>
                      <a:cubicBezTo>
                        <a:pt x="0" y="713190"/>
                        <a:pt x="0" y="713190"/>
                        <a:pt x="0" y="698085"/>
                      </a:cubicBezTo>
                      <a:cubicBezTo>
                        <a:pt x="0" y="698085"/>
                        <a:pt x="0" y="698085"/>
                        <a:pt x="0" y="516824"/>
                      </a:cubicBezTo>
                      <a:cubicBezTo>
                        <a:pt x="0" y="475284"/>
                        <a:pt x="22619" y="448850"/>
                        <a:pt x="64087" y="429969"/>
                      </a:cubicBezTo>
                      <a:cubicBezTo>
                        <a:pt x="79166" y="426193"/>
                        <a:pt x="101785" y="418640"/>
                        <a:pt x="124405" y="411087"/>
                      </a:cubicBezTo>
                      <a:cubicBezTo>
                        <a:pt x="128175" y="414864"/>
                        <a:pt x="131944" y="422416"/>
                        <a:pt x="135714" y="426193"/>
                      </a:cubicBezTo>
                      <a:cubicBezTo>
                        <a:pt x="147024" y="433745"/>
                        <a:pt x="154563" y="441298"/>
                        <a:pt x="165873" y="445074"/>
                      </a:cubicBezTo>
                      <a:cubicBezTo>
                        <a:pt x="177182" y="452627"/>
                        <a:pt x="188492" y="452627"/>
                        <a:pt x="199801" y="452627"/>
                      </a:cubicBezTo>
                      <a:cubicBezTo>
                        <a:pt x="199801" y="452627"/>
                        <a:pt x="199801" y="452627"/>
                        <a:pt x="211111" y="452627"/>
                      </a:cubicBezTo>
                      <a:cubicBezTo>
                        <a:pt x="211111" y="452627"/>
                        <a:pt x="211111" y="452627"/>
                        <a:pt x="226190" y="452627"/>
                      </a:cubicBezTo>
                      <a:cubicBezTo>
                        <a:pt x="226190" y="452627"/>
                        <a:pt x="229960" y="456403"/>
                        <a:pt x="229960" y="456403"/>
                      </a:cubicBezTo>
                      <a:cubicBezTo>
                        <a:pt x="233730" y="460179"/>
                        <a:pt x="245039" y="463956"/>
                        <a:pt x="252579" y="463956"/>
                      </a:cubicBezTo>
                      <a:cubicBezTo>
                        <a:pt x="252579" y="463956"/>
                        <a:pt x="252579" y="463956"/>
                        <a:pt x="260119" y="463956"/>
                      </a:cubicBezTo>
                      <a:cubicBezTo>
                        <a:pt x="260119" y="463956"/>
                        <a:pt x="260119" y="463956"/>
                        <a:pt x="286508" y="463956"/>
                      </a:cubicBezTo>
                      <a:cubicBezTo>
                        <a:pt x="286508" y="463956"/>
                        <a:pt x="286508" y="463956"/>
                        <a:pt x="297817" y="482837"/>
                      </a:cubicBezTo>
                      <a:cubicBezTo>
                        <a:pt x="297817" y="482837"/>
                        <a:pt x="297817" y="482837"/>
                        <a:pt x="312897" y="463956"/>
                      </a:cubicBezTo>
                      <a:cubicBezTo>
                        <a:pt x="331746" y="463956"/>
                        <a:pt x="343055" y="448850"/>
                        <a:pt x="343055" y="429969"/>
                      </a:cubicBezTo>
                      <a:cubicBezTo>
                        <a:pt x="343055" y="429969"/>
                        <a:pt x="343055" y="429969"/>
                        <a:pt x="343055" y="426193"/>
                      </a:cubicBezTo>
                      <a:cubicBezTo>
                        <a:pt x="343055" y="426193"/>
                        <a:pt x="343055" y="426193"/>
                        <a:pt x="380754" y="380877"/>
                      </a:cubicBezTo>
                      <a:cubicBezTo>
                        <a:pt x="380754" y="377101"/>
                        <a:pt x="388293" y="377101"/>
                        <a:pt x="392063" y="377101"/>
                      </a:cubicBezTo>
                      <a:cubicBezTo>
                        <a:pt x="392063" y="377101"/>
                        <a:pt x="452380" y="399759"/>
                        <a:pt x="497618" y="418640"/>
                      </a:cubicBezTo>
                      <a:cubicBezTo>
                        <a:pt x="497618" y="418640"/>
                        <a:pt x="497618" y="418640"/>
                        <a:pt x="497618" y="203392"/>
                      </a:cubicBezTo>
                      <a:cubicBezTo>
                        <a:pt x="497618" y="184510"/>
                        <a:pt x="512698" y="169405"/>
                        <a:pt x="531547" y="169405"/>
                      </a:cubicBezTo>
                      <a:cubicBezTo>
                        <a:pt x="531547" y="169405"/>
                        <a:pt x="531547" y="169405"/>
                        <a:pt x="573015" y="169405"/>
                      </a:cubicBezTo>
                      <a:cubicBezTo>
                        <a:pt x="573015" y="169405"/>
                        <a:pt x="573015" y="169405"/>
                        <a:pt x="573015" y="158076"/>
                      </a:cubicBezTo>
                      <a:cubicBezTo>
                        <a:pt x="573015" y="142971"/>
                        <a:pt x="588094" y="127866"/>
                        <a:pt x="603174" y="127866"/>
                      </a:cubicBezTo>
                      <a:cubicBezTo>
                        <a:pt x="603174" y="127866"/>
                        <a:pt x="603174" y="127866"/>
                        <a:pt x="667261" y="127866"/>
                      </a:cubicBezTo>
                      <a:cubicBezTo>
                        <a:pt x="671031" y="105208"/>
                        <a:pt x="689880" y="90103"/>
                        <a:pt x="712499" y="90103"/>
                      </a:cubicBezTo>
                      <a:close/>
                      <a:moveTo>
                        <a:pt x="297532" y="0"/>
                      </a:moveTo>
                      <a:cubicBezTo>
                        <a:pt x="373027" y="0"/>
                        <a:pt x="425873" y="56596"/>
                        <a:pt x="448522" y="120739"/>
                      </a:cubicBezTo>
                      <a:cubicBezTo>
                        <a:pt x="448522" y="120739"/>
                        <a:pt x="448522" y="120739"/>
                        <a:pt x="361703" y="120739"/>
                      </a:cubicBezTo>
                      <a:cubicBezTo>
                        <a:pt x="361703" y="120739"/>
                        <a:pt x="361703" y="120739"/>
                        <a:pt x="361703" y="143378"/>
                      </a:cubicBezTo>
                      <a:cubicBezTo>
                        <a:pt x="361703" y="143378"/>
                        <a:pt x="361703" y="143378"/>
                        <a:pt x="452297" y="143378"/>
                      </a:cubicBezTo>
                      <a:cubicBezTo>
                        <a:pt x="452297" y="150924"/>
                        <a:pt x="456071" y="162243"/>
                        <a:pt x="456071" y="169789"/>
                      </a:cubicBezTo>
                      <a:cubicBezTo>
                        <a:pt x="456071" y="169789"/>
                        <a:pt x="456071" y="169789"/>
                        <a:pt x="463621" y="169789"/>
                      </a:cubicBezTo>
                      <a:cubicBezTo>
                        <a:pt x="467395" y="169789"/>
                        <a:pt x="471170" y="173562"/>
                        <a:pt x="471170" y="177335"/>
                      </a:cubicBezTo>
                      <a:cubicBezTo>
                        <a:pt x="471170" y="177335"/>
                        <a:pt x="471170" y="177335"/>
                        <a:pt x="471170" y="188655"/>
                      </a:cubicBezTo>
                      <a:cubicBezTo>
                        <a:pt x="471170" y="192428"/>
                        <a:pt x="467395" y="196201"/>
                        <a:pt x="463621" y="196201"/>
                      </a:cubicBezTo>
                      <a:cubicBezTo>
                        <a:pt x="463621" y="196201"/>
                        <a:pt x="463621" y="196201"/>
                        <a:pt x="418324" y="196201"/>
                      </a:cubicBezTo>
                      <a:cubicBezTo>
                        <a:pt x="418324" y="196201"/>
                        <a:pt x="418324" y="199974"/>
                        <a:pt x="418324" y="199974"/>
                      </a:cubicBezTo>
                      <a:cubicBezTo>
                        <a:pt x="418324" y="256570"/>
                        <a:pt x="391901" y="350898"/>
                        <a:pt x="331505" y="377309"/>
                      </a:cubicBezTo>
                      <a:cubicBezTo>
                        <a:pt x="323955" y="373536"/>
                        <a:pt x="316406" y="369763"/>
                        <a:pt x="308856" y="369763"/>
                      </a:cubicBezTo>
                      <a:cubicBezTo>
                        <a:pt x="308856" y="369763"/>
                        <a:pt x="308856" y="369763"/>
                        <a:pt x="252235" y="369763"/>
                      </a:cubicBezTo>
                      <a:cubicBezTo>
                        <a:pt x="199389" y="339578"/>
                        <a:pt x="176741" y="252797"/>
                        <a:pt x="176741" y="196201"/>
                      </a:cubicBezTo>
                      <a:cubicBezTo>
                        <a:pt x="176741" y="196201"/>
                        <a:pt x="176741" y="196201"/>
                        <a:pt x="131444" y="196201"/>
                      </a:cubicBezTo>
                      <a:cubicBezTo>
                        <a:pt x="127669" y="196201"/>
                        <a:pt x="123894" y="192428"/>
                        <a:pt x="123894" y="188655"/>
                      </a:cubicBezTo>
                      <a:cubicBezTo>
                        <a:pt x="123894" y="188655"/>
                        <a:pt x="123894" y="188655"/>
                        <a:pt x="123894" y="177335"/>
                      </a:cubicBezTo>
                      <a:cubicBezTo>
                        <a:pt x="123894" y="173562"/>
                        <a:pt x="127669" y="169789"/>
                        <a:pt x="131444" y="169789"/>
                      </a:cubicBezTo>
                      <a:cubicBezTo>
                        <a:pt x="131444" y="169789"/>
                        <a:pt x="131444" y="169789"/>
                        <a:pt x="142768" y="169789"/>
                      </a:cubicBezTo>
                      <a:cubicBezTo>
                        <a:pt x="142768" y="162243"/>
                        <a:pt x="142768" y="150924"/>
                        <a:pt x="146543" y="143378"/>
                      </a:cubicBezTo>
                      <a:cubicBezTo>
                        <a:pt x="146543" y="143378"/>
                        <a:pt x="146543" y="143378"/>
                        <a:pt x="229587" y="143378"/>
                      </a:cubicBezTo>
                      <a:cubicBezTo>
                        <a:pt x="229587" y="143378"/>
                        <a:pt x="229587" y="143378"/>
                        <a:pt x="229587" y="120739"/>
                      </a:cubicBezTo>
                      <a:cubicBezTo>
                        <a:pt x="229587" y="120739"/>
                        <a:pt x="229587" y="120739"/>
                        <a:pt x="150317" y="120739"/>
                      </a:cubicBezTo>
                      <a:cubicBezTo>
                        <a:pt x="169191" y="56596"/>
                        <a:pt x="222037" y="0"/>
                        <a:pt x="297532" y="0"/>
                      </a:cubicBez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61" name="フリーフォーム: 図形 291">
                  <a:extLst>
                    <a:ext uri="{FF2B5EF4-FFF2-40B4-BE49-F238E27FC236}">
                      <a16:creationId xmlns:a16="http://schemas.microsoft.com/office/drawing/2014/main" id="{6C265AE0-ADC5-4348-B175-7657A3754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0157" y="2580375"/>
                  <a:ext cx="553762" cy="623219"/>
                </a:xfrm>
                <a:custGeom>
                  <a:avLst/>
                  <a:gdLst>
                    <a:gd name="connsiteX0" fmla="*/ 187715 w 553762"/>
                    <a:gd name="connsiteY0" fmla="*/ 358539 h 623219"/>
                    <a:gd name="connsiteX1" fmla="*/ 203174 w 553762"/>
                    <a:gd name="connsiteY1" fmla="*/ 358539 h 623219"/>
                    <a:gd name="connsiteX2" fmla="*/ 207039 w 553762"/>
                    <a:gd name="connsiteY2" fmla="*/ 358539 h 623219"/>
                    <a:gd name="connsiteX3" fmla="*/ 230227 w 553762"/>
                    <a:gd name="connsiteY3" fmla="*/ 369802 h 623219"/>
                    <a:gd name="connsiteX4" fmla="*/ 237957 w 553762"/>
                    <a:gd name="connsiteY4" fmla="*/ 369802 h 623219"/>
                    <a:gd name="connsiteX5" fmla="*/ 253416 w 553762"/>
                    <a:gd name="connsiteY5" fmla="*/ 388572 h 623219"/>
                    <a:gd name="connsiteX6" fmla="*/ 187715 w 553762"/>
                    <a:gd name="connsiteY6" fmla="*/ 358539 h 623219"/>
                    <a:gd name="connsiteX7" fmla="*/ 395545 w 553762"/>
                    <a:gd name="connsiteY7" fmla="*/ 317242 h 623219"/>
                    <a:gd name="connsiteX8" fmla="*/ 459585 w 553762"/>
                    <a:gd name="connsiteY8" fmla="*/ 339907 h 623219"/>
                    <a:gd name="connsiteX9" fmla="*/ 474653 w 553762"/>
                    <a:gd name="connsiteY9" fmla="*/ 347462 h 623219"/>
                    <a:gd name="connsiteX10" fmla="*/ 474653 w 553762"/>
                    <a:gd name="connsiteY10" fmla="*/ 487229 h 623219"/>
                    <a:gd name="connsiteX11" fmla="*/ 467119 w 553762"/>
                    <a:gd name="connsiteY11" fmla="*/ 487229 h 623219"/>
                    <a:gd name="connsiteX12" fmla="*/ 444517 w 553762"/>
                    <a:gd name="connsiteY12" fmla="*/ 487229 h 623219"/>
                    <a:gd name="connsiteX13" fmla="*/ 414380 w 553762"/>
                    <a:gd name="connsiteY13" fmla="*/ 487229 h 623219"/>
                    <a:gd name="connsiteX14" fmla="*/ 350339 w 553762"/>
                    <a:gd name="connsiteY14" fmla="*/ 487229 h 623219"/>
                    <a:gd name="connsiteX15" fmla="*/ 342805 w 553762"/>
                    <a:gd name="connsiteY15" fmla="*/ 494784 h 623219"/>
                    <a:gd name="connsiteX16" fmla="*/ 350339 w 553762"/>
                    <a:gd name="connsiteY16" fmla="*/ 506117 h 623219"/>
                    <a:gd name="connsiteX17" fmla="*/ 376709 w 553762"/>
                    <a:gd name="connsiteY17" fmla="*/ 506117 h 623219"/>
                    <a:gd name="connsiteX18" fmla="*/ 403079 w 553762"/>
                    <a:gd name="connsiteY18" fmla="*/ 506117 h 623219"/>
                    <a:gd name="connsiteX19" fmla="*/ 467119 w 553762"/>
                    <a:gd name="connsiteY19" fmla="*/ 506117 h 623219"/>
                    <a:gd name="connsiteX20" fmla="*/ 474653 w 553762"/>
                    <a:gd name="connsiteY20" fmla="*/ 502339 h 623219"/>
                    <a:gd name="connsiteX21" fmla="*/ 474653 w 553762"/>
                    <a:gd name="connsiteY21" fmla="*/ 525004 h 623219"/>
                    <a:gd name="connsiteX22" fmla="*/ 508557 w 553762"/>
                    <a:gd name="connsiteY22" fmla="*/ 559002 h 623219"/>
                    <a:gd name="connsiteX23" fmla="*/ 553762 w 553762"/>
                    <a:gd name="connsiteY23" fmla="*/ 559002 h 623219"/>
                    <a:gd name="connsiteX24" fmla="*/ 553762 w 553762"/>
                    <a:gd name="connsiteY24" fmla="*/ 619442 h 623219"/>
                    <a:gd name="connsiteX25" fmla="*/ 549995 w 553762"/>
                    <a:gd name="connsiteY25" fmla="*/ 623219 h 623219"/>
                    <a:gd name="connsiteX26" fmla="*/ 425681 w 553762"/>
                    <a:gd name="connsiteY26" fmla="*/ 623219 h 623219"/>
                    <a:gd name="connsiteX27" fmla="*/ 369175 w 553762"/>
                    <a:gd name="connsiteY27" fmla="*/ 623219 h 623219"/>
                    <a:gd name="connsiteX28" fmla="*/ 361641 w 553762"/>
                    <a:gd name="connsiteY28" fmla="*/ 623219 h 623219"/>
                    <a:gd name="connsiteX29" fmla="*/ 350339 w 553762"/>
                    <a:gd name="connsiteY29" fmla="*/ 623219 h 623219"/>
                    <a:gd name="connsiteX30" fmla="*/ 3767 w 553762"/>
                    <a:gd name="connsiteY30" fmla="*/ 623219 h 623219"/>
                    <a:gd name="connsiteX31" fmla="*/ 0 w 553762"/>
                    <a:gd name="connsiteY31" fmla="*/ 619442 h 623219"/>
                    <a:gd name="connsiteX32" fmla="*/ 0 w 553762"/>
                    <a:gd name="connsiteY32" fmla="*/ 423012 h 623219"/>
                    <a:gd name="connsiteX33" fmla="*/ 48972 w 553762"/>
                    <a:gd name="connsiteY33" fmla="*/ 355017 h 623219"/>
                    <a:gd name="connsiteX34" fmla="*/ 116779 w 553762"/>
                    <a:gd name="connsiteY34" fmla="*/ 332352 h 623219"/>
                    <a:gd name="connsiteX35" fmla="*/ 143149 w 553762"/>
                    <a:gd name="connsiteY35" fmla="*/ 351240 h 623219"/>
                    <a:gd name="connsiteX36" fmla="*/ 143149 w 553762"/>
                    <a:gd name="connsiteY36" fmla="*/ 355017 h 623219"/>
                    <a:gd name="connsiteX37" fmla="*/ 154450 w 553762"/>
                    <a:gd name="connsiteY37" fmla="*/ 366350 h 623219"/>
                    <a:gd name="connsiteX38" fmla="*/ 271231 w 553762"/>
                    <a:gd name="connsiteY38" fmla="*/ 423012 h 623219"/>
                    <a:gd name="connsiteX39" fmla="*/ 274998 w 553762"/>
                    <a:gd name="connsiteY39" fmla="*/ 423012 h 623219"/>
                    <a:gd name="connsiteX40" fmla="*/ 282532 w 553762"/>
                    <a:gd name="connsiteY40" fmla="*/ 423012 h 623219"/>
                    <a:gd name="connsiteX41" fmla="*/ 395545 w 553762"/>
                    <a:gd name="connsiteY41" fmla="*/ 366350 h 623219"/>
                    <a:gd name="connsiteX42" fmla="*/ 406846 w 553762"/>
                    <a:gd name="connsiteY42" fmla="*/ 355017 h 623219"/>
                    <a:gd name="connsiteX43" fmla="*/ 406846 w 553762"/>
                    <a:gd name="connsiteY43" fmla="*/ 336130 h 623219"/>
                    <a:gd name="connsiteX44" fmla="*/ 395545 w 553762"/>
                    <a:gd name="connsiteY44" fmla="*/ 317242 h 623219"/>
                    <a:gd name="connsiteX45" fmla="*/ 366046 w 553762"/>
                    <a:gd name="connsiteY45" fmla="*/ 309734 h 623219"/>
                    <a:gd name="connsiteX46" fmla="*/ 388572 w 553762"/>
                    <a:gd name="connsiteY46" fmla="*/ 347277 h 623219"/>
                    <a:gd name="connsiteX47" fmla="*/ 302223 w 553762"/>
                    <a:gd name="connsiteY47" fmla="*/ 388575 h 623219"/>
                    <a:gd name="connsiteX48" fmla="*/ 180206 w 553762"/>
                    <a:gd name="connsiteY48" fmla="*/ 101369 h 623219"/>
                    <a:gd name="connsiteX49" fmla="*/ 369801 w 553762"/>
                    <a:gd name="connsiteY49" fmla="*/ 101369 h 623219"/>
                    <a:gd name="connsiteX50" fmla="*/ 369801 w 553762"/>
                    <a:gd name="connsiteY50" fmla="*/ 108965 h 623219"/>
                    <a:gd name="connsiteX51" fmla="*/ 275004 w 553762"/>
                    <a:gd name="connsiteY51" fmla="*/ 264682 h 623219"/>
                    <a:gd name="connsiteX52" fmla="*/ 180206 w 553762"/>
                    <a:gd name="connsiteY52" fmla="*/ 108965 h 623219"/>
                    <a:gd name="connsiteX53" fmla="*/ 180206 w 553762"/>
                    <a:gd name="connsiteY53" fmla="*/ 101369 h 623219"/>
                    <a:gd name="connsiteX54" fmla="*/ 277820 w 553762"/>
                    <a:gd name="connsiteY54" fmla="*/ 0 h 623219"/>
                    <a:gd name="connsiteX55" fmla="*/ 305978 w 553762"/>
                    <a:gd name="connsiteY55" fmla="*/ 28158 h 623219"/>
                    <a:gd name="connsiteX56" fmla="*/ 277820 w 553762"/>
                    <a:gd name="connsiteY56" fmla="*/ 56316 h 623219"/>
                    <a:gd name="connsiteX57" fmla="*/ 249662 w 553762"/>
                    <a:gd name="connsiteY57" fmla="*/ 28158 h 623219"/>
                    <a:gd name="connsiteX58" fmla="*/ 277820 w 553762"/>
                    <a:gd name="connsiteY58" fmla="*/ 0 h 62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553762" h="623219">
                      <a:moveTo>
                        <a:pt x="187715" y="358539"/>
                      </a:moveTo>
                      <a:cubicBezTo>
                        <a:pt x="187715" y="358539"/>
                        <a:pt x="187715" y="358539"/>
                        <a:pt x="203174" y="358539"/>
                      </a:cubicBezTo>
                      <a:cubicBezTo>
                        <a:pt x="203174" y="358539"/>
                        <a:pt x="203174" y="358539"/>
                        <a:pt x="207039" y="358539"/>
                      </a:cubicBezTo>
                      <a:cubicBezTo>
                        <a:pt x="210903" y="366047"/>
                        <a:pt x="222498" y="369802"/>
                        <a:pt x="230227" y="369802"/>
                      </a:cubicBezTo>
                      <a:cubicBezTo>
                        <a:pt x="230227" y="369802"/>
                        <a:pt x="230227" y="369802"/>
                        <a:pt x="237957" y="369802"/>
                      </a:cubicBezTo>
                      <a:cubicBezTo>
                        <a:pt x="237957" y="369802"/>
                        <a:pt x="237957" y="369802"/>
                        <a:pt x="253416" y="388572"/>
                      </a:cubicBezTo>
                      <a:cubicBezTo>
                        <a:pt x="253416" y="388572"/>
                        <a:pt x="253416" y="388572"/>
                        <a:pt x="187715" y="358539"/>
                      </a:cubicBezTo>
                      <a:close/>
                      <a:moveTo>
                        <a:pt x="395545" y="317242"/>
                      </a:moveTo>
                      <a:cubicBezTo>
                        <a:pt x="395545" y="317242"/>
                        <a:pt x="395545" y="317242"/>
                        <a:pt x="459585" y="339907"/>
                      </a:cubicBezTo>
                      <a:cubicBezTo>
                        <a:pt x="463352" y="339907"/>
                        <a:pt x="470886" y="343685"/>
                        <a:pt x="474653" y="347462"/>
                      </a:cubicBezTo>
                      <a:cubicBezTo>
                        <a:pt x="474653" y="347462"/>
                        <a:pt x="474653" y="347462"/>
                        <a:pt x="474653" y="487229"/>
                      </a:cubicBezTo>
                      <a:cubicBezTo>
                        <a:pt x="474653" y="487229"/>
                        <a:pt x="470886" y="487229"/>
                        <a:pt x="467119" y="487229"/>
                      </a:cubicBezTo>
                      <a:cubicBezTo>
                        <a:pt x="467119" y="487229"/>
                        <a:pt x="467119" y="487229"/>
                        <a:pt x="444517" y="487229"/>
                      </a:cubicBezTo>
                      <a:cubicBezTo>
                        <a:pt x="444517" y="487229"/>
                        <a:pt x="444517" y="487229"/>
                        <a:pt x="414380" y="487229"/>
                      </a:cubicBezTo>
                      <a:cubicBezTo>
                        <a:pt x="414380" y="487229"/>
                        <a:pt x="414380" y="487229"/>
                        <a:pt x="350339" y="487229"/>
                      </a:cubicBezTo>
                      <a:cubicBezTo>
                        <a:pt x="346572" y="487229"/>
                        <a:pt x="342805" y="491007"/>
                        <a:pt x="342805" y="494784"/>
                      </a:cubicBezTo>
                      <a:cubicBezTo>
                        <a:pt x="342805" y="502339"/>
                        <a:pt x="346572" y="506117"/>
                        <a:pt x="350339" y="506117"/>
                      </a:cubicBezTo>
                      <a:cubicBezTo>
                        <a:pt x="350339" y="506117"/>
                        <a:pt x="350339" y="506117"/>
                        <a:pt x="376709" y="506117"/>
                      </a:cubicBezTo>
                      <a:cubicBezTo>
                        <a:pt x="376709" y="506117"/>
                        <a:pt x="376709" y="506117"/>
                        <a:pt x="403079" y="506117"/>
                      </a:cubicBezTo>
                      <a:cubicBezTo>
                        <a:pt x="403079" y="506117"/>
                        <a:pt x="403079" y="506117"/>
                        <a:pt x="467119" y="506117"/>
                      </a:cubicBezTo>
                      <a:cubicBezTo>
                        <a:pt x="470886" y="506117"/>
                        <a:pt x="474653" y="506117"/>
                        <a:pt x="474653" y="502339"/>
                      </a:cubicBezTo>
                      <a:cubicBezTo>
                        <a:pt x="474653" y="502339"/>
                        <a:pt x="474653" y="502339"/>
                        <a:pt x="474653" y="525004"/>
                      </a:cubicBezTo>
                      <a:cubicBezTo>
                        <a:pt x="474653" y="543892"/>
                        <a:pt x="489722" y="559002"/>
                        <a:pt x="508557" y="559002"/>
                      </a:cubicBezTo>
                      <a:lnTo>
                        <a:pt x="553762" y="559002"/>
                      </a:lnTo>
                      <a:cubicBezTo>
                        <a:pt x="553762" y="574112"/>
                        <a:pt x="553762" y="596777"/>
                        <a:pt x="553762" y="619442"/>
                      </a:cubicBezTo>
                      <a:cubicBezTo>
                        <a:pt x="553762" y="619442"/>
                        <a:pt x="553762" y="623219"/>
                        <a:pt x="549995" y="623219"/>
                      </a:cubicBezTo>
                      <a:cubicBezTo>
                        <a:pt x="549995" y="623219"/>
                        <a:pt x="549995" y="623219"/>
                        <a:pt x="425681" y="623219"/>
                      </a:cubicBezTo>
                      <a:cubicBezTo>
                        <a:pt x="425681" y="623219"/>
                        <a:pt x="425681" y="623219"/>
                        <a:pt x="369175" y="623219"/>
                      </a:cubicBezTo>
                      <a:cubicBezTo>
                        <a:pt x="369175" y="623219"/>
                        <a:pt x="369175" y="623219"/>
                        <a:pt x="361641" y="623219"/>
                      </a:cubicBezTo>
                      <a:cubicBezTo>
                        <a:pt x="361641" y="623219"/>
                        <a:pt x="361641" y="623219"/>
                        <a:pt x="350339" y="623219"/>
                      </a:cubicBezTo>
                      <a:cubicBezTo>
                        <a:pt x="316436" y="623219"/>
                        <a:pt x="229792" y="623219"/>
                        <a:pt x="3767" y="623219"/>
                      </a:cubicBezTo>
                      <a:cubicBezTo>
                        <a:pt x="0" y="623219"/>
                        <a:pt x="0" y="619442"/>
                        <a:pt x="0" y="619442"/>
                      </a:cubicBezTo>
                      <a:cubicBezTo>
                        <a:pt x="0" y="619442"/>
                        <a:pt x="0" y="619442"/>
                        <a:pt x="0" y="423012"/>
                      </a:cubicBezTo>
                      <a:cubicBezTo>
                        <a:pt x="0" y="389015"/>
                        <a:pt x="15068" y="370127"/>
                        <a:pt x="48972" y="355017"/>
                      </a:cubicBezTo>
                      <a:cubicBezTo>
                        <a:pt x="64040" y="351240"/>
                        <a:pt x="90410" y="339907"/>
                        <a:pt x="116779" y="332352"/>
                      </a:cubicBezTo>
                      <a:cubicBezTo>
                        <a:pt x="124314" y="339907"/>
                        <a:pt x="131848" y="347462"/>
                        <a:pt x="143149" y="351240"/>
                      </a:cubicBezTo>
                      <a:cubicBezTo>
                        <a:pt x="143149" y="351240"/>
                        <a:pt x="143149" y="351240"/>
                        <a:pt x="143149" y="355017"/>
                      </a:cubicBezTo>
                      <a:cubicBezTo>
                        <a:pt x="146916" y="358795"/>
                        <a:pt x="150683" y="366350"/>
                        <a:pt x="154450" y="366350"/>
                      </a:cubicBezTo>
                      <a:cubicBezTo>
                        <a:pt x="154450" y="366350"/>
                        <a:pt x="154450" y="366350"/>
                        <a:pt x="271231" y="423012"/>
                      </a:cubicBezTo>
                      <a:cubicBezTo>
                        <a:pt x="274998" y="423012"/>
                        <a:pt x="274998" y="423012"/>
                        <a:pt x="274998" y="423012"/>
                      </a:cubicBezTo>
                      <a:cubicBezTo>
                        <a:pt x="278765" y="423012"/>
                        <a:pt x="282532" y="423012"/>
                        <a:pt x="282532" y="423012"/>
                      </a:cubicBezTo>
                      <a:cubicBezTo>
                        <a:pt x="282532" y="423012"/>
                        <a:pt x="282532" y="423012"/>
                        <a:pt x="395545" y="366350"/>
                      </a:cubicBezTo>
                      <a:cubicBezTo>
                        <a:pt x="403079" y="366350"/>
                        <a:pt x="406846" y="358795"/>
                        <a:pt x="406846" y="355017"/>
                      </a:cubicBezTo>
                      <a:cubicBezTo>
                        <a:pt x="410613" y="347462"/>
                        <a:pt x="410613" y="339907"/>
                        <a:pt x="406846" y="336130"/>
                      </a:cubicBezTo>
                      <a:cubicBezTo>
                        <a:pt x="406846" y="336130"/>
                        <a:pt x="406846" y="336130"/>
                        <a:pt x="395545" y="317242"/>
                      </a:cubicBezTo>
                      <a:close/>
                      <a:moveTo>
                        <a:pt x="366046" y="309734"/>
                      </a:moveTo>
                      <a:lnTo>
                        <a:pt x="388572" y="347277"/>
                      </a:lnTo>
                      <a:lnTo>
                        <a:pt x="302223" y="388575"/>
                      </a:lnTo>
                      <a:close/>
                      <a:moveTo>
                        <a:pt x="180206" y="101369"/>
                      </a:moveTo>
                      <a:cubicBezTo>
                        <a:pt x="180206" y="101369"/>
                        <a:pt x="180206" y="101369"/>
                        <a:pt x="369801" y="101369"/>
                      </a:cubicBezTo>
                      <a:cubicBezTo>
                        <a:pt x="369801" y="105167"/>
                        <a:pt x="369801" y="105167"/>
                        <a:pt x="369801" y="108965"/>
                      </a:cubicBezTo>
                      <a:cubicBezTo>
                        <a:pt x="369801" y="165935"/>
                        <a:pt x="339466" y="264682"/>
                        <a:pt x="275004" y="264682"/>
                      </a:cubicBezTo>
                      <a:cubicBezTo>
                        <a:pt x="210541" y="264682"/>
                        <a:pt x="180206" y="165935"/>
                        <a:pt x="180206" y="108965"/>
                      </a:cubicBezTo>
                      <a:cubicBezTo>
                        <a:pt x="180206" y="105167"/>
                        <a:pt x="180206" y="105167"/>
                        <a:pt x="180206" y="101369"/>
                      </a:cubicBezTo>
                      <a:close/>
                      <a:moveTo>
                        <a:pt x="277820" y="0"/>
                      </a:moveTo>
                      <a:cubicBezTo>
                        <a:pt x="293371" y="0"/>
                        <a:pt x="305978" y="12607"/>
                        <a:pt x="305978" y="28158"/>
                      </a:cubicBezTo>
                      <a:cubicBezTo>
                        <a:pt x="305978" y="43709"/>
                        <a:pt x="293371" y="56316"/>
                        <a:pt x="277820" y="56316"/>
                      </a:cubicBezTo>
                      <a:cubicBezTo>
                        <a:pt x="262269" y="56316"/>
                        <a:pt x="249662" y="43709"/>
                        <a:pt x="249662" y="28158"/>
                      </a:cubicBezTo>
                      <a:cubicBezTo>
                        <a:pt x="249662" y="12607"/>
                        <a:pt x="262269" y="0"/>
                        <a:pt x="2778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62" name="フリーフォーム: 図形 290">
                  <a:extLst>
                    <a:ext uri="{FF2B5EF4-FFF2-40B4-BE49-F238E27FC236}">
                      <a16:creationId xmlns:a16="http://schemas.microsoft.com/office/drawing/2014/main" id="{6C2ADCEB-B44C-4FD0-9505-431061651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8867" y="2696760"/>
                  <a:ext cx="351030" cy="397957"/>
                </a:xfrm>
                <a:custGeom>
                  <a:avLst/>
                  <a:gdLst>
                    <a:gd name="connsiteX0" fmla="*/ 45051 w 351030"/>
                    <a:gd name="connsiteY0" fmla="*/ 326625 h 397957"/>
                    <a:gd name="connsiteX1" fmla="*/ 45051 w 351030"/>
                    <a:gd name="connsiteY1" fmla="*/ 341642 h 397957"/>
                    <a:gd name="connsiteX2" fmla="*/ 305978 w 351030"/>
                    <a:gd name="connsiteY2" fmla="*/ 341642 h 397957"/>
                    <a:gd name="connsiteX3" fmla="*/ 305978 w 351030"/>
                    <a:gd name="connsiteY3" fmla="*/ 326625 h 397957"/>
                    <a:gd name="connsiteX4" fmla="*/ 45051 w 351030"/>
                    <a:gd name="connsiteY4" fmla="*/ 283452 h 397957"/>
                    <a:gd name="connsiteX5" fmla="*/ 45051 w 351030"/>
                    <a:gd name="connsiteY5" fmla="*/ 300346 h 397957"/>
                    <a:gd name="connsiteX6" fmla="*/ 305978 w 351030"/>
                    <a:gd name="connsiteY6" fmla="*/ 300346 h 397957"/>
                    <a:gd name="connsiteX7" fmla="*/ 305978 w 351030"/>
                    <a:gd name="connsiteY7" fmla="*/ 283452 h 397957"/>
                    <a:gd name="connsiteX8" fmla="*/ 45051 w 351030"/>
                    <a:gd name="connsiteY8" fmla="*/ 242154 h 397957"/>
                    <a:gd name="connsiteX9" fmla="*/ 45051 w 351030"/>
                    <a:gd name="connsiteY9" fmla="*/ 257171 h 397957"/>
                    <a:gd name="connsiteX10" fmla="*/ 305978 w 351030"/>
                    <a:gd name="connsiteY10" fmla="*/ 257171 h 397957"/>
                    <a:gd name="connsiteX11" fmla="*/ 305978 w 351030"/>
                    <a:gd name="connsiteY11" fmla="*/ 242154 h 397957"/>
                    <a:gd name="connsiteX12" fmla="*/ 45051 w 351030"/>
                    <a:gd name="connsiteY12" fmla="*/ 200857 h 397957"/>
                    <a:gd name="connsiteX13" fmla="*/ 45051 w 351030"/>
                    <a:gd name="connsiteY13" fmla="*/ 215874 h 397957"/>
                    <a:gd name="connsiteX14" fmla="*/ 305978 w 351030"/>
                    <a:gd name="connsiteY14" fmla="*/ 215874 h 397957"/>
                    <a:gd name="connsiteX15" fmla="*/ 305978 w 351030"/>
                    <a:gd name="connsiteY15" fmla="*/ 200857 h 397957"/>
                    <a:gd name="connsiteX16" fmla="*/ 45051 w 351030"/>
                    <a:gd name="connsiteY16" fmla="*/ 155805 h 397957"/>
                    <a:gd name="connsiteX17" fmla="*/ 45051 w 351030"/>
                    <a:gd name="connsiteY17" fmla="*/ 174576 h 397957"/>
                    <a:gd name="connsiteX18" fmla="*/ 305978 w 351030"/>
                    <a:gd name="connsiteY18" fmla="*/ 174576 h 397957"/>
                    <a:gd name="connsiteX19" fmla="*/ 305978 w 351030"/>
                    <a:gd name="connsiteY19" fmla="*/ 155805 h 397957"/>
                    <a:gd name="connsiteX20" fmla="*/ 45051 w 351030"/>
                    <a:gd name="connsiteY20" fmla="*/ 114508 h 397957"/>
                    <a:gd name="connsiteX21" fmla="*/ 45051 w 351030"/>
                    <a:gd name="connsiteY21" fmla="*/ 133279 h 397957"/>
                    <a:gd name="connsiteX22" fmla="*/ 305978 w 351030"/>
                    <a:gd name="connsiteY22" fmla="*/ 133279 h 397957"/>
                    <a:gd name="connsiteX23" fmla="*/ 305978 w 351030"/>
                    <a:gd name="connsiteY23" fmla="*/ 114508 h 397957"/>
                    <a:gd name="connsiteX24" fmla="*/ 63881 w 351030"/>
                    <a:gd name="connsiteY24" fmla="*/ 28157 h 397957"/>
                    <a:gd name="connsiteX25" fmla="*/ 56313 w 351030"/>
                    <a:gd name="connsiteY25" fmla="*/ 35666 h 397957"/>
                    <a:gd name="connsiteX26" fmla="*/ 56313 w 351030"/>
                    <a:gd name="connsiteY26" fmla="*/ 69455 h 397957"/>
                    <a:gd name="connsiteX27" fmla="*/ 63881 w 351030"/>
                    <a:gd name="connsiteY27" fmla="*/ 76964 h 397957"/>
                    <a:gd name="connsiteX28" fmla="*/ 290899 w 351030"/>
                    <a:gd name="connsiteY28" fmla="*/ 76964 h 397957"/>
                    <a:gd name="connsiteX29" fmla="*/ 298466 w 351030"/>
                    <a:gd name="connsiteY29" fmla="*/ 69455 h 397957"/>
                    <a:gd name="connsiteX30" fmla="*/ 298466 w 351030"/>
                    <a:gd name="connsiteY30" fmla="*/ 35666 h 397957"/>
                    <a:gd name="connsiteX31" fmla="*/ 290899 w 351030"/>
                    <a:gd name="connsiteY31" fmla="*/ 28157 h 397957"/>
                    <a:gd name="connsiteX32" fmla="*/ 63881 w 351030"/>
                    <a:gd name="connsiteY32" fmla="*/ 28157 h 397957"/>
                    <a:gd name="connsiteX33" fmla="*/ 18872 w 351030"/>
                    <a:gd name="connsiteY33" fmla="*/ 0 h 397957"/>
                    <a:gd name="connsiteX34" fmla="*/ 335932 w 351030"/>
                    <a:gd name="connsiteY34" fmla="*/ 0 h 397957"/>
                    <a:gd name="connsiteX35" fmla="*/ 351030 w 351030"/>
                    <a:gd name="connsiteY35" fmla="*/ 15160 h 397957"/>
                    <a:gd name="connsiteX36" fmla="*/ 351030 w 351030"/>
                    <a:gd name="connsiteY36" fmla="*/ 382797 h 397957"/>
                    <a:gd name="connsiteX37" fmla="*/ 335932 w 351030"/>
                    <a:gd name="connsiteY37" fmla="*/ 397957 h 397957"/>
                    <a:gd name="connsiteX38" fmla="*/ 18872 w 351030"/>
                    <a:gd name="connsiteY38" fmla="*/ 397957 h 397957"/>
                    <a:gd name="connsiteX39" fmla="*/ 0 w 351030"/>
                    <a:gd name="connsiteY39" fmla="*/ 382797 h 397957"/>
                    <a:gd name="connsiteX40" fmla="*/ 0 w 351030"/>
                    <a:gd name="connsiteY40" fmla="*/ 15160 h 397957"/>
                    <a:gd name="connsiteX41" fmla="*/ 18872 w 351030"/>
                    <a:gd name="connsiteY41" fmla="*/ 0 h 39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51030" h="397957">
                      <a:moveTo>
                        <a:pt x="45051" y="326625"/>
                      </a:moveTo>
                      <a:lnTo>
                        <a:pt x="45051" y="341642"/>
                      </a:lnTo>
                      <a:lnTo>
                        <a:pt x="305978" y="341642"/>
                      </a:lnTo>
                      <a:lnTo>
                        <a:pt x="305978" y="326625"/>
                      </a:lnTo>
                      <a:close/>
                      <a:moveTo>
                        <a:pt x="45051" y="283452"/>
                      </a:moveTo>
                      <a:lnTo>
                        <a:pt x="45051" y="300346"/>
                      </a:lnTo>
                      <a:lnTo>
                        <a:pt x="305978" y="300346"/>
                      </a:lnTo>
                      <a:lnTo>
                        <a:pt x="305978" y="283452"/>
                      </a:lnTo>
                      <a:close/>
                      <a:moveTo>
                        <a:pt x="45051" y="242154"/>
                      </a:moveTo>
                      <a:lnTo>
                        <a:pt x="45051" y="257171"/>
                      </a:lnTo>
                      <a:lnTo>
                        <a:pt x="305978" y="257171"/>
                      </a:lnTo>
                      <a:lnTo>
                        <a:pt x="305978" y="242154"/>
                      </a:lnTo>
                      <a:close/>
                      <a:moveTo>
                        <a:pt x="45051" y="200857"/>
                      </a:moveTo>
                      <a:lnTo>
                        <a:pt x="45051" y="215874"/>
                      </a:lnTo>
                      <a:lnTo>
                        <a:pt x="305978" y="215874"/>
                      </a:lnTo>
                      <a:lnTo>
                        <a:pt x="305978" y="200857"/>
                      </a:lnTo>
                      <a:close/>
                      <a:moveTo>
                        <a:pt x="45051" y="155805"/>
                      </a:moveTo>
                      <a:lnTo>
                        <a:pt x="45051" y="174576"/>
                      </a:lnTo>
                      <a:lnTo>
                        <a:pt x="305978" y="174576"/>
                      </a:lnTo>
                      <a:lnTo>
                        <a:pt x="305978" y="155805"/>
                      </a:lnTo>
                      <a:close/>
                      <a:moveTo>
                        <a:pt x="45051" y="114508"/>
                      </a:moveTo>
                      <a:lnTo>
                        <a:pt x="45051" y="133279"/>
                      </a:lnTo>
                      <a:lnTo>
                        <a:pt x="305978" y="133279"/>
                      </a:lnTo>
                      <a:lnTo>
                        <a:pt x="305978" y="114508"/>
                      </a:lnTo>
                      <a:close/>
                      <a:moveTo>
                        <a:pt x="63881" y="28157"/>
                      </a:moveTo>
                      <a:cubicBezTo>
                        <a:pt x="60097" y="28157"/>
                        <a:pt x="56313" y="31912"/>
                        <a:pt x="56313" y="35666"/>
                      </a:cubicBezTo>
                      <a:lnTo>
                        <a:pt x="56313" y="69455"/>
                      </a:lnTo>
                      <a:cubicBezTo>
                        <a:pt x="56313" y="73210"/>
                        <a:pt x="60097" y="76964"/>
                        <a:pt x="63881" y="76964"/>
                      </a:cubicBezTo>
                      <a:cubicBezTo>
                        <a:pt x="290899" y="76964"/>
                        <a:pt x="290899" y="76964"/>
                        <a:pt x="290899" y="76964"/>
                      </a:cubicBezTo>
                      <a:cubicBezTo>
                        <a:pt x="294683" y="76964"/>
                        <a:pt x="298466" y="73210"/>
                        <a:pt x="298466" y="69455"/>
                      </a:cubicBezTo>
                      <a:cubicBezTo>
                        <a:pt x="298466" y="35666"/>
                        <a:pt x="298466" y="35666"/>
                        <a:pt x="298466" y="35666"/>
                      </a:cubicBezTo>
                      <a:cubicBezTo>
                        <a:pt x="298466" y="31912"/>
                        <a:pt x="294683" y="28157"/>
                        <a:pt x="290899" y="28157"/>
                      </a:cubicBezTo>
                      <a:cubicBezTo>
                        <a:pt x="63881" y="28157"/>
                        <a:pt x="63881" y="28157"/>
                        <a:pt x="63881" y="28157"/>
                      </a:cubicBezTo>
                      <a:close/>
                      <a:moveTo>
                        <a:pt x="18872" y="0"/>
                      </a:moveTo>
                      <a:cubicBezTo>
                        <a:pt x="335932" y="0"/>
                        <a:pt x="335932" y="0"/>
                        <a:pt x="335932" y="0"/>
                      </a:cubicBezTo>
                      <a:cubicBezTo>
                        <a:pt x="343481" y="0"/>
                        <a:pt x="351030" y="7580"/>
                        <a:pt x="351030" y="15160"/>
                      </a:cubicBezTo>
                      <a:cubicBezTo>
                        <a:pt x="351030" y="382797"/>
                        <a:pt x="351030" y="382797"/>
                        <a:pt x="351030" y="382797"/>
                      </a:cubicBezTo>
                      <a:cubicBezTo>
                        <a:pt x="351030" y="390377"/>
                        <a:pt x="343481" y="397957"/>
                        <a:pt x="335932" y="397957"/>
                      </a:cubicBezTo>
                      <a:cubicBezTo>
                        <a:pt x="18872" y="397957"/>
                        <a:pt x="18872" y="397957"/>
                        <a:pt x="18872" y="397957"/>
                      </a:cubicBezTo>
                      <a:cubicBezTo>
                        <a:pt x="7549" y="397957"/>
                        <a:pt x="0" y="390377"/>
                        <a:pt x="0" y="382797"/>
                      </a:cubicBezTo>
                      <a:cubicBezTo>
                        <a:pt x="0" y="15160"/>
                        <a:pt x="0" y="15160"/>
                        <a:pt x="0" y="15160"/>
                      </a:cubicBezTo>
                      <a:cubicBezTo>
                        <a:pt x="0" y="7580"/>
                        <a:pt x="7549" y="0"/>
                        <a:pt x="18872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58340C56-823C-4996-B86D-01B012C90B92}"/>
                  </a:ext>
                </a:extLst>
              </p:cNvPr>
              <p:cNvGrpSpPr/>
              <p:nvPr/>
            </p:nvGrpSpPr>
            <p:grpSpPr>
              <a:xfrm>
                <a:off x="1736125" y="2467747"/>
                <a:ext cx="1574938" cy="758373"/>
                <a:chOff x="1736125" y="2467747"/>
                <a:chExt cx="1574938" cy="758373"/>
              </a:xfrm>
            </p:grpSpPr>
            <p:sp>
              <p:nvSpPr>
                <p:cNvPr id="58" name="フリーフォーム: 図形 282">
                  <a:extLst>
                    <a:ext uri="{FF2B5EF4-FFF2-40B4-BE49-F238E27FC236}">
                      <a16:creationId xmlns:a16="http://schemas.microsoft.com/office/drawing/2014/main" id="{316669BE-FE51-4944-8B32-A2D6C2BD3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125" y="2467747"/>
                  <a:ext cx="1574938" cy="758373"/>
                </a:xfrm>
                <a:custGeom>
                  <a:avLst/>
                  <a:gdLst>
                    <a:gd name="connsiteX0" fmla="*/ 926378 w 1574938"/>
                    <a:gd name="connsiteY0" fmla="*/ 245907 h 758373"/>
                    <a:gd name="connsiteX1" fmla="*/ 1043232 w 1574938"/>
                    <a:gd name="connsiteY1" fmla="*/ 362719 h 758373"/>
                    <a:gd name="connsiteX2" fmla="*/ 1043232 w 1574938"/>
                    <a:gd name="connsiteY2" fmla="*/ 634025 h 758373"/>
                    <a:gd name="connsiteX3" fmla="*/ 1118621 w 1574938"/>
                    <a:gd name="connsiteY3" fmla="*/ 634025 h 758373"/>
                    <a:gd name="connsiteX4" fmla="*/ 1160085 w 1574938"/>
                    <a:gd name="connsiteY4" fmla="*/ 671706 h 758373"/>
                    <a:gd name="connsiteX5" fmla="*/ 1160085 w 1574938"/>
                    <a:gd name="connsiteY5" fmla="*/ 720692 h 758373"/>
                    <a:gd name="connsiteX6" fmla="*/ 1118621 w 1574938"/>
                    <a:gd name="connsiteY6" fmla="*/ 758373 h 758373"/>
                    <a:gd name="connsiteX7" fmla="*/ 730366 w 1574938"/>
                    <a:gd name="connsiteY7" fmla="*/ 758373 h 758373"/>
                    <a:gd name="connsiteX8" fmla="*/ 692672 w 1574938"/>
                    <a:gd name="connsiteY8" fmla="*/ 720692 h 758373"/>
                    <a:gd name="connsiteX9" fmla="*/ 692672 w 1574938"/>
                    <a:gd name="connsiteY9" fmla="*/ 671706 h 758373"/>
                    <a:gd name="connsiteX10" fmla="*/ 730366 w 1574938"/>
                    <a:gd name="connsiteY10" fmla="*/ 634025 h 758373"/>
                    <a:gd name="connsiteX11" fmla="*/ 809525 w 1574938"/>
                    <a:gd name="connsiteY11" fmla="*/ 634025 h 758373"/>
                    <a:gd name="connsiteX12" fmla="*/ 809525 w 1574938"/>
                    <a:gd name="connsiteY12" fmla="*/ 362719 h 758373"/>
                    <a:gd name="connsiteX13" fmla="*/ 926378 w 1574938"/>
                    <a:gd name="connsiteY13" fmla="*/ 245907 h 758373"/>
                    <a:gd name="connsiteX14" fmla="*/ 1394732 w 1574938"/>
                    <a:gd name="connsiteY14" fmla="*/ 198980 h 758373"/>
                    <a:gd name="connsiteX15" fmla="*/ 1574938 w 1574938"/>
                    <a:gd name="connsiteY15" fmla="*/ 198980 h 758373"/>
                    <a:gd name="connsiteX16" fmla="*/ 1574938 w 1574938"/>
                    <a:gd name="connsiteY16" fmla="*/ 225261 h 758373"/>
                    <a:gd name="connsiteX17" fmla="*/ 1443538 w 1574938"/>
                    <a:gd name="connsiteY17" fmla="*/ 264681 h 758373"/>
                    <a:gd name="connsiteX18" fmla="*/ 1394732 w 1574938"/>
                    <a:gd name="connsiteY18" fmla="*/ 236524 h 758373"/>
                    <a:gd name="connsiteX19" fmla="*/ 0 w 1574938"/>
                    <a:gd name="connsiteY19" fmla="*/ 180206 h 758373"/>
                    <a:gd name="connsiteX20" fmla="*/ 275944 w 1574938"/>
                    <a:gd name="connsiteY20" fmla="*/ 180206 h 758373"/>
                    <a:gd name="connsiteX21" fmla="*/ 275944 w 1574938"/>
                    <a:gd name="connsiteY21" fmla="*/ 242152 h 758373"/>
                    <a:gd name="connsiteX22" fmla="*/ 202734 w 1574938"/>
                    <a:gd name="connsiteY22" fmla="*/ 279695 h 758373"/>
                    <a:gd name="connsiteX23" fmla="*/ 0 w 1574938"/>
                    <a:gd name="connsiteY23" fmla="*/ 221503 h 758373"/>
                    <a:gd name="connsiteX24" fmla="*/ 1116256 w 1574938"/>
                    <a:gd name="connsiteY24" fmla="*/ 97611 h 758373"/>
                    <a:gd name="connsiteX25" fmla="*/ 1169233 w 1574938"/>
                    <a:gd name="connsiteY25" fmla="*/ 120322 h 758373"/>
                    <a:gd name="connsiteX26" fmla="*/ 1169233 w 1574938"/>
                    <a:gd name="connsiteY26" fmla="*/ 230090 h 758373"/>
                    <a:gd name="connsiteX27" fmla="*/ 1070846 w 1574938"/>
                    <a:gd name="connsiteY27" fmla="*/ 328502 h 758373"/>
                    <a:gd name="connsiteX28" fmla="*/ 1070846 w 1574938"/>
                    <a:gd name="connsiteY28" fmla="*/ 320932 h 758373"/>
                    <a:gd name="connsiteX29" fmla="*/ 968675 w 1574938"/>
                    <a:gd name="connsiteY29" fmla="*/ 218734 h 758373"/>
                    <a:gd name="connsiteX30" fmla="*/ 961107 w 1574938"/>
                    <a:gd name="connsiteY30" fmla="*/ 222519 h 758373"/>
                    <a:gd name="connsiteX31" fmla="*/ 1063278 w 1574938"/>
                    <a:gd name="connsiteY31" fmla="*/ 120322 h 758373"/>
                    <a:gd name="connsiteX32" fmla="*/ 1116256 w 1574938"/>
                    <a:gd name="connsiteY32" fmla="*/ 97611 h 758373"/>
                    <a:gd name="connsiteX33" fmla="*/ 1180735 w 1574938"/>
                    <a:gd name="connsiteY33" fmla="*/ 93857 h 758373"/>
                    <a:gd name="connsiteX34" fmla="*/ 1345927 w 1574938"/>
                    <a:gd name="connsiteY34" fmla="*/ 93857 h 758373"/>
                    <a:gd name="connsiteX35" fmla="*/ 1372207 w 1574938"/>
                    <a:gd name="connsiteY35" fmla="*/ 120458 h 758373"/>
                    <a:gd name="connsiteX36" fmla="*/ 1372207 w 1574938"/>
                    <a:gd name="connsiteY36" fmla="*/ 226861 h 758373"/>
                    <a:gd name="connsiteX37" fmla="*/ 1345927 w 1574938"/>
                    <a:gd name="connsiteY37" fmla="*/ 249661 h 758373"/>
                    <a:gd name="connsiteX38" fmla="*/ 1180735 w 1574938"/>
                    <a:gd name="connsiteY38" fmla="*/ 249661 h 758373"/>
                    <a:gd name="connsiteX39" fmla="*/ 1188244 w 1574938"/>
                    <a:gd name="connsiteY39" fmla="*/ 245861 h 758373"/>
                    <a:gd name="connsiteX40" fmla="*/ 1214524 w 1574938"/>
                    <a:gd name="connsiteY40" fmla="*/ 173659 h 758373"/>
                    <a:gd name="connsiteX41" fmla="*/ 1188244 w 1574938"/>
                    <a:gd name="connsiteY41" fmla="*/ 101457 h 758373"/>
                    <a:gd name="connsiteX42" fmla="*/ 1180735 w 1574938"/>
                    <a:gd name="connsiteY42" fmla="*/ 93857 h 758373"/>
                    <a:gd name="connsiteX43" fmla="*/ 1443538 w 1574938"/>
                    <a:gd name="connsiteY43" fmla="*/ 82595 h 758373"/>
                    <a:gd name="connsiteX44" fmla="*/ 1574938 w 1574938"/>
                    <a:gd name="connsiteY44" fmla="*/ 120139 h 758373"/>
                    <a:gd name="connsiteX45" fmla="*/ 1574938 w 1574938"/>
                    <a:gd name="connsiteY45" fmla="*/ 146419 h 758373"/>
                    <a:gd name="connsiteX46" fmla="*/ 1394732 w 1574938"/>
                    <a:gd name="connsiteY46" fmla="*/ 146419 h 758373"/>
                    <a:gd name="connsiteX47" fmla="*/ 1394732 w 1574938"/>
                    <a:gd name="connsiteY47" fmla="*/ 105121 h 758373"/>
                    <a:gd name="connsiteX48" fmla="*/ 704594 w 1574938"/>
                    <a:gd name="connsiteY48" fmla="*/ 22525 h 758373"/>
                    <a:gd name="connsiteX49" fmla="*/ 787615 w 1574938"/>
                    <a:gd name="connsiteY49" fmla="*/ 56494 h 758373"/>
                    <a:gd name="connsiteX50" fmla="*/ 942336 w 1574938"/>
                    <a:gd name="connsiteY50" fmla="*/ 215014 h 758373"/>
                    <a:gd name="connsiteX51" fmla="*/ 927241 w 1574938"/>
                    <a:gd name="connsiteY51" fmla="*/ 211240 h 758373"/>
                    <a:gd name="connsiteX52" fmla="*/ 772520 w 1574938"/>
                    <a:gd name="connsiteY52" fmla="*/ 365986 h 758373"/>
                    <a:gd name="connsiteX53" fmla="*/ 772520 w 1574938"/>
                    <a:gd name="connsiteY53" fmla="*/ 377309 h 758373"/>
                    <a:gd name="connsiteX54" fmla="*/ 621573 w 1574938"/>
                    <a:gd name="connsiteY54" fmla="*/ 222563 h 758373"/>
                    <a:gd name="connsiteX55" fmla="*/ 621573 w 1574938"/>
                    <a:gd name="connsiteY55" fmla="*/ 56494 h 758373"/>
                    <a:gd name="connsiteX56" fmla="*/ 704594 w 1574938"/>
                    <a:gd name="connsiteY56" fmla="*/ 22525 h 758373"/>
                    <a:gd name="connsiteX57" fmla="*/ 351028 w 1574938"/>
                    <a:gd name="connsiteY57" fmla="*/ 22525 h 758373"/>
                    <a:gd name="connsiteX58" fmla="*/ 606322 w 1574938"/>
                    <a:gd name="connsiteY58" fmla="*/ 22525 h 758373"/>
                    <a:gd name="connsiteX59" fmla="*/ 595059 w 1574938"/>
                    <a:gd name="connsiteY59" fmla="*/ 30094 h 758373"/>
                    <a:gd name="connsiteX60" fmla="*/ 550007 w 1574938"/>
                    <a:gd name="connsiteY60" fmla="*/ 139848 h 758373"/>
                    <a:gd name="connsiteX61" fmla="*/ 595059 w 1574938"/>
                    <a:gd name="connsiteY61" fmla="*/ 249601 h 758373"/>
                    <a:gd name="connsiteX62" fmla="*/ 602568 w 1574938"/>
                    <a:gd name="connsiteY62" fmla="*/ 257170 h 758373"/>
                    <a:gd name="connsiteX63" fmla="*/ 351028 w 1574938"/>
                    <a:gd name="connsiteY63" fmla="*/ 257170 h 758373"/>
                    <a:gd name="connsiteX64" fmla="*/ 313485 w 1574938"/>
                    <a:gd name="connsiteY64" fmla="*/ 219324 h 758373"/>
                    <a:gd name="connsiteX65" fmla="*/ 313485 w 1574938"/>
                    <a:gd name="connsiteY65" fmla="*/ 60371 h 758373"/>
                    <a:gd name="connsiteX66" fmla="*/ 351028 w 1574938"/>
                    <a:gd name="connsiteY66" fmla="*/ 22525 h 758373"/>
                    <a:gd name="connsiteX67" fmla="*/ 202734 w 1574938"/>
                    <a:gd name="connsiteY67" fmla="*/ 0 h 758373"/>
                    <a:gd name="connsiteX68" fmla="*/ 275944 w 1574938"/>
                    <a:gd name="connsiteY68" fmla="*/ 37543 h 758373"/>
                    <a:gd name="connsiteX69" fmla="*/ 275944 w 1574938"/>
                    <a:gd name="connsiteY69" fmla="*/ 97612 h 758373"/>
                    <a:gd name="connsiteX70" fmla="*/ 0 w 1574938"/>
                    <a:gd name="connsiteY70" fmla="*/ 97612 h 758373"/>
                    <a:gd name="connsiteX71" fmla="*/ 0 w 1574938"/>
                    <a:gd name="connsiteY71" fmla="*/ 56314 h 75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574938" h="758373">
                      <a:moveTo>
                        <a:pt x="926378" y="245907"/>
                      </a:moveTo>
                      <a:cubicBezTo>
                        <a:pt x="990459" y="245907"/>
                        <a:pt x="1043232" y="298661"/>
                        <a:pt x="1043232" y="362719"/>
                      </a:cubicBezTo>
                      <a:cubicBezTo>
                        <a:pt x="1043232" y="362719"/>
                        <a:pt x="1043232" y="362719"/>
                        <a:pt x="1043232" y="634025"/>
                      </a:cubicBezTo>
                      <a:cubicBezTo>
                        <a:pt x="1043232" y="634025"/>
                        <a:pt x="1043232" y="634025"/>
                        <a:pt x="1118621" y="634025"/>
                      </a:cubicBezTo>
                      <a:cubicBezTo>
                        <a:pt x="1141238" y="634025"/>
                        <a:pt x="1160085" y="649097"/>
                        <a:pt x="1160085" y="671706"/>
                      </a:cubicBezTo>
                      <a:cubicBezTo>
                        <a:pt x="1160085" y="671706"/>
                        <a:pt x="1160085" y="671706"/>
                        <a:pt x="1160085" y="720692"/>
                      </a:cubicBezTo>
                      <a:cubicBezTo>
                        <a:pt x="1160085" y="743301"/>
                        <a:pt x="1141238" y="758373"/>
                        <a:pt x="1118621" y="758373"/>
                      </a:cubicBezTo>
                      <a:cubicBezTo>
                        <a:pt x="1118621" y="758373"/>
                        <a:pt x="1118621" y="758373"/>
                        <a:pt x="730366" y="758373"/>
                      </a:cubicBezTo>
                      <a:cubicBezTo>
                        <a:pt x="707750" y="758373"/>
                        <a:pt x="692672" y="743301"/>
                        <a:pt x="692672" y="720692"/>
                      </a:cubicBezTo>
                      <a:cubicBezTo>
                        <a:pt x="692672" y="720692"/>
                        <a:pt x="692672" y="720692"/>
                        <a:pt x="692672" y="671706"/>
                      </a:cubicBezTo>
                      <a:cubicBezTo>
                        <a:pt x="692672" y="649097"/>
                        <a:pt x="707750" y="634025"/>
                        <a:pt x="730366" y="634025"/>
                      </a:cubicBezTo>
                      <a:cubicBezTo>
                        <a:pt x="730366" y="634025"/>
                        <a:pt x="730366" y="634025"/>
                        <a:pt x="809525" y="634025"/>
                      </a:cubicBezTo>
                      <a:cubicBezTo>
                        <a:pt x="809525" y="634025"/>
                        <a:pt x="809525" y="634025"/>
                        <a:pt x="809525" y="362719"/>
                      </a:cubicBezTo>
                      <a:cubicBezTo>
                        <a:pt x="809525" y="298661"/>
                        <a:pt x="862298" y="245907"/>
                        <a:pt x="926378" y="245907"/>
                      </a:cubicBezTo>
                      <a:close/>
                      <a:moveTo>
                        <a:pt x="1394732" y="198980"/>
                      </a:moveTo>
                      <a:lnTo>
                        <a:pt x="1574938" y="198980"/>
                      </a:lnTo>
                      <a:lnTo>
                        <a:pt x="1574938" y="225261"/>
                      </a:lnTo>
                      <a:lnTo>
                        <a:pt x="1443538" y="264681"/>
                      </a:lnTo>
                      <a:lnTo>
                        <a:pt x="1394732" y="236524"/>
                      </a:lnTo>
                      <a:close/>
                      <a:moveTo>
                        <a:pt x="0" y="180206"/>
                      </a:moveTo>
                      <a:lnTo>
                        <a:pt x="275944" y="180206"/>
                      </a:lnTo>
                      <a:lnTo>
                        <a:pt x="275944" y="242152"/>
                      </a:lnTo>
                      <a:lnTo>
                        <a:pt x="202734" y="279695"/>
                      </a:lnTo>
                      <a:lnTo>
                        <a:pt x="0" y="221503"/>
                      </a:lnTo>
                      <a:close/>
                      <a:moveTo>
                        <a:pt x="1116256" y="97611"/>
                      </a:moveTo>
                      <a:cubicBezTo>
                        <a:pt x="1135176" y="97611"/>
                        <a:pt x="1154097" y="105181"/>
                        <a:pt x="1169233" y="120322"/>
                      </a:cubicBezTo>
                      <a:cubicBezTo>
                        <a:pt x="1199506" y="150603"/>
                        <a:pt x="1199506" y="199809"/>
                        <a:pt x="1169233" y="230090"/>
                      </a:cubicBezTo>
                      <a:cubicBezTo>
                        <a:pt x="1070846" y="328502"/>
                        <a:pt x="1070846" y="328502"/>
                        <a:pt x="1070846" y="328502"/>
                      </a:cubicBezTo>
                      <a:cubicBezTo>
                        <a:pt x="1070846" y="320932"/>
                        <a:pt x="1070846" y="320932"/>
                        <a:pt x="1070846" y="320932"/>
                      </a:cubicBezTo>
                      <a:cubicBezTo>
                        <a:pt x="1070846" y="264155"/>
                        <a:pt x="1025437" y="218734"/>
                        <a:pt x="968675" y="218734"/>
                      </a:cubicBezTo>
                      <a:cubicBezTo>
                        <a:pt x="968675" y="218734"/>
                        <a:pt x="964891" y="222519"/>
                        <a:pt x="961107" y="222519"/>
                      </a:cubicBezTo>
                      <a:cubicBezTo>
                        <a:pt x="1063278" y="120322"/>
                        <a:pt x="1063278" y="120322"/>
                        <a:pt x="1063278" y="120322"/>
                      </a:cubicBezTo>
                      <a:cubicBezTo>
                        <a:pt x="1078415" y="105181"/>
                        <a:pt x="1097335" y="97611"/>
                        <a:pt x="1116256" y="97611"/>
                      </a:cubicBezTo>
                      <a:close/>
                      <a:moveTo>
                        <a:pt x="1180735" y="93857"/>
                      </a:moveTo>
                      <a:cubicBezTo>
                        <a:pt x="1345927" y="93857"/>
                        <a:pt x="1345927" y="93857"/>
                        <a:pt x="1345927" y="93857"/>
                      </a:cubicBezTo>
                      <a:cubicBezTo>
                        <a:pt x="1360944" y="93857"/>
                        <a:pt x="1372207" y="109058"/>
                        <a:pt x="1372207" y="120458"/>
                      </a:cubicBezTo>
                      <a:cubicBezTo>
                        <a:pt x="1372207" y="223060"/>
                        <a:pt x="1372207" y="226861"/>
                        <a:pt x="1372207" y="226861"/>
                      </a:cubicBezTo>
                      <a:cubicBezTo>
                        <a:pt x="1372207" y="238261"/>
                        <a:pt x="1360944" y="249661"/>
                        <a:pt x="1345927" y="249661"/>
                      </a:cubicBezTo>
                      <a:cubicBezTo>
                        <a:pt x="1180735" y="249661"/>
                        <a:pt x="1180735" y="249661"/>
                        <a:pt x="1180735" y="249661"/>
                      </a:cubicBezTo>
                      <a:cubicBezTo>
                        <a:pt x="1188244" y="245861"/>
                        <a:pt x="1188244" y="245861"/>
                        <a:pt x="1188244" y="245861"/>
                      </a:cubicBezTo>
                      <a:cubicBezTo>
                        <a:pt x="1207016" y="226861"/>
                        <a:pt x="1214524" y="200260"/>
                        <a:pt x="1214524" y="173659"/>
                      </a:cubicBezTo>
                      <a:cubicBezTo>
                        <a:pt x="1214524" y="147058"/>
                        <a:pt x="1207016" y="120458"/>
                        <a:pt x="1188244" y="101457"/>
                      </a:cubicBezTo>
                      <a:cubicBezTo>
                        <a:pt x="1184489" y="101457"/>
                        <a:pt x="1180735" y="97657"/>
                        <a:pt x="1180735" y="93857"/>
                      </a:cubicBezTo>
                      <a:close/>
                      <a:moveTo>
                        <a:pt x="1443538" y="82595"/>
                      </a:moveTo>
                      <a:lnTo>
                        <a:pt x="1574938" y="120139"/>
                      </a:lnTo>
                      <a:lnTo>
                        <a:pt x="1574938" y="146419"/>
                      </a:lnTo>
                      <a:lnTo>
                        <a:pt x="1394732" y="146419"/>
                      </a:lnTo>
                      <a:lnTo>
                        <a:pt x="1394732" y="105121"/>
                      </a:lnTo>
                      <a:close/>
                      <a:moveTo>
                        <a:pt x="704594" y="22525"/>
                      </a:moveTo>
                      <a:cubicBezTo>
                        <a:pt x="734783" y="22525"/>
                        <a:pt x="764973" y="33848"/>
                        <a:pt x="787615" y="56494"/>
                      </a:cubicBezTo>
                      <a:cubicBezTo>
                        <a:pt x="787615" y="56494"/>
                        <a:pt x="787615" y="56494"/>
                        <a:pt x="942336" y="215014"/>
                      </a:cubicBezTo>
                      <a:cubicBezTo>
                        <a:pt x="934788" y="215014"/>
                        <a:pt x="931015" y="211240"/>
                        <a:pt x="927241" y="211240"/>
                      </a:cubicBezTo>
                      <a:cubicBezTo>
                        <a:pt x="840446" y="211240"/>
                        <a:pt x="772520" y="279177"/>
                        <a:pt x="772520" y="365986"/>
                      </a:cubicBezTo>
                      <a:cubicBezTo>
                        <a:pt x="772520" y="377309"/>
                        <a:pt x="772520" y="377309"/>
                        <a:pt x="772520" y="377309"/>
                      </a:cubicBezTo>
                      <a:cubicBezTo>
                        <a:pt x="772520" y="377309"/>
                        <a:pt x="772520" y="377309"/>
                        <a:pt x="621573" y="222563"/>
                      </a:cubicBezTo>
                      <a:cubicBezTo>
                        <a:pt x="576289" y="177271"/>
                        <a:pt x="576289" y="101785"/>
                        <a:pt x="621573" y="56494"/>
                      </a:cubicBezTo>
                      <a:cubicBezTo>
                        <a:pt x="644215" y="33848"/>
                        <a:pt x="674405" y="22525"/>
                        <a:pt x="704594" y="22525"/>
                      </a:cubicBezTo>
                      <a:close/>
                      <a:moveTo>
                        <a:pt x="351028" y="22525"/>
                      </a:moveTo>
                      <a:cubicBezTo>
                        <a:pt x="351028" y="22525"/>
                        <a:pt x="351028" y="22525"/>
                        <a:pt x="606322" y="22525"/>
                      </a:cubicBezTo>
                      <a:cubicBezTo>
                        <a:pt x="602568" y="26309"/>
                        <a:pt x="598813" y="26309"/>
                        <a:pt x="595059" y="30094"/>
                      </a:cubicBezTo>
                      <a:cubicBezTo>
                        <a:pt x="565024" y="60371"/>
                        <a:pt x="550007" y="98217"/>
                        <a:pt x="550007" y="139848"/>
                      </a:cubicBezTo>
                      <a:cubicBezTo>
                        <a:pt x="550007" y="181478"/>
                        <a:pt x="565024" y="219324"/>
                        <a:pt x="595059" y="249601"/>
                      </a:cubicBezTo>
                      <a:cubicBezTo>
                        <a:pt x="595059" y="249601"/>
                        <a:pt x="595059" y="249601"/>
                        <a:pt x="602568" y="257170"/>
                      </a:cubicBezTo>
                      <a:cubicBezTo>
                        <a:pt x="602568" y="257170"/>
                        <a:pt x="602568" y="257170"/>
                        <a:pt x="351028" y="257170"/>
                      </a:cubicBezTo>
                      <a:cubicBezTo>
                        <a:pt x="328502" y="257170"/>
                        <a:pt x="313485" y="242032"/>
                        <a:pt x="313485" y="219324"/>
                      </a:cubicBezTo>
                      <a:cubicBezTo>
                        <a:pt x="313485" y="219324"/>
                        <a:pt x="313485" y="219324"/>
                        <a:pt x="313485" y="60371"/>
                      </a:cubicBezTo>
                      <a:cubicBezTo>
                        <a:pt x="313485" y="41448"/>
                        <a:pt x="328502" y="22525"/>
                        <a:pt x="351028" y="22525"/>
                      </a:cubicBezTo>
                      <a:close/>
                      <a:moveTo>
                        <a:pt x="202734" y="0"/>
                      </a:moveTo>
                      <a:lnTo>
                        <a:pt x="275944" y="37543"/>
                      </a:lnTo>
                      <a:lnTo>
                        <a:pt x="275944" y="97612"/>
                      </a:lnTo>
                      <a:lnTo>
                        <a:pt x="0" y="97612"/>
                      </a:lnTo>
                      <a:lnTo>
                        <a:pt x="0" y="56314"/>
                      </a:ln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59" name="フリーフォーム: 図形 283">
                  <a:extLst>
                    <a:ext uri="{FF2B5EF4-FFF2-40B4-BE49-F238E27FC236}">
                      <a16:creationId xmlns:a16="http://schemas.microsoft.com/office/drawing/2014/main" id="{48BE097A-A770-458B-9424-C4281B36C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954" y="2550341"/>
                  <a:ext cx="502993" cy="339768"/>
                </a:xfrm>
                <a:custGeom>
                  <a:avLst/>
                  <a:gdLst>
                    <a:gd name="connsiteX0" fmla="*/ 279615 w 502993"/>
                    <a:gd name="connsiteY0" fmla="*/ 223382 h 339768"/>
                    <a:gd name="connsiteX1" fmla="*/ 337808 w 502993"/>
                    <a:gd name="connsiteY1" fmla="*/ 281575 h 339768"/>
                    <a:gd name="connsiteX2" fmla="*/ 279615 w 502993"/>
                    <a:gd name="connsiteY2" fmla="*/ 339768 h 339768"/>
                    <a:gd name="connsiteX3" fmla="*/ 221422 w 502993"/>
                    <a:gd name="connsiteY3" fmla="*/ 281575 h 339768"/>
                    <a:gd name="connsiteX4" fmla="*/ 279615 w 502993"/>
                    <a:gd name="connsiteY4" fmla="*/ 223382 h 339768"/>
                    <a:gd name="connsiteX5" fmla="*/ 465451 w 502993"/>
                    <a:gd name="connsiteY5" fmla="*/ 52561 h 339768"/>
                    <a:gd name="connsiteX6" fmla="*/ 491731 w 502993"/>
                    <a:gd name="connsiteY6" fmla="*/ 63824 h 339768"/>
                    <a:gd name="connsiteX7" fmla="*/ 491731 w 502993"/>
                    <a:gd name="connsiteY7" fmla="*/ 120139 h 339768"/>
                    <a:gd name="connsiteX8" fmla="*/ 439170 w 502993"/>
                    <a:gd name="connsiteY8" fmla="*/ 120139 h 339768"/>
                    <a:gd name="connsiteX9" fmla="*/ 439170 w 502993"/>
                    <a:gd name="connsiteY9" fmla="*/ 63824 h 339768"/>
                    <a:gd name="connsiteX10" fmla="*/ 465451 w 502993"/>
                    <a:gd name="connsiteY10" fmla="*/ 52561 h 339768"/>
                    <a:gd name="connsiteX11" fmla="*/ 59047 w 502993"/>
                    <a:gd name="connsiteY11" fmla="*/ 0 h 339768"/>
                    <a:gd name="connsiteX12" fmla="*/ 100953 w 502993"/>
                    <a:gd name="connsiteY12" fmla="*/ 15017 h 339768"/>
                    <a:gd name="connsiteX13" fmla="*/ 100953 w 502993"/>
                    <a:gd name="connsiteY13" fmla="*/ 101368 h 339768"/>
                    <a:gd name="connsiteX14" fmla="*/ 17142 w 502993"/>
                    <a:gd name="connsiteY14" fmla="*/ 101368 h 339768"/>
                    <a:gd name="connsiteX15" fmla="*/ 17142 w 502993"/>
                    <a:gd name="connsiteY15" fmla="*/ 15017 h 339768"/>
                    <a:gd name="connsiteX16" fmla="*/ 59047 w 502993"/>
                    <a:gd name="connsiteY16" fmla="*/ 0 h 33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2993" h="339768">
                      <a:moveTo>
                        <a:pt x="279615" y="223382"/>
                      </a:moveTo>
                      <a:cubicBezTo>
                        <a:pt x="311754" y="223382"/>
                        <a:pt x="337808" y="249436"/>
                        <a:pt x="337808" y="281575"/>
                      </a:cubicBezTo>
                      <a:cubicBezTo>
                        <a:pt x="337808" y="313714"/>
                        <a:pt x="311754" y="339768"/>
                        <a:pt x="279615" y="339768"/>
                      </a:cubicBezTo>
                      <a:cubicBezTo>
                        <a:pt x="247476" y="339768"/>
                        <a:pt x="221422" y="313714"/>
                        <a:pt x="221422" y="281575"/>
                      </a:cubicBezTo>
                      <a:cubicBezTo>
                        <a:pt x="221422" y="249436"/>
                        <a:pt x="247476" y="223382"/>
                        <a:pt x="279615" y="223382"/>
                      </a:cubicBezTo>
                      <a:close/>
                      <a:moveTo>
                        <a:pt x="465451" y="52561"/>
                      </a:moveTo>
                      <a:cubicBezTo>
                        <a:pt x="476714" y="52561"/>
                        <a:pt x="484222" y="56315"/>
                        <a:pt x="491731" y="63824"/>
                      </a:cubicBezTo>
                      <a:cubicBezTo>
                        <a:pt x="506748" y="78841"/>
                        <a:pt x="506748" y="105122"/>
                        <a:pt x="491731" y="120139"/>
                      </a:cubicBezTo>
                      <a:cubicBezTo>
                        <a:pt x="476714" y="135156"/>
                        <a:pt x="454188" y="135156"/>
                        <a:pt x="439170" y="120139"/>
                      </a:cubicBezTo>
                      <a:cubicBezTo>
                        <a:pt x="424153" y="105122"/>
                        <a:pt x="424153" y="78841"/>
                        <a:pt x="439170" y="63824"/>
                      </a:cubicBezTo>
                      <a:cubicBezTo>
                        <a:pt x="446679" y="56315"/>
                        <a:pt x="457942" y="52561"/>
                        <a:pt x="465451" y="52561"/>
                      </a:cubicBezTo>
                      <a:close/>
                      <a:moveTo>
                        <a:pt x="59047" y="0"/>
                      </a:moveTo>
                      <a:cubicBezTo>
                        <a:pt x="74286" y="0"/>
                        <a:pt x="89524" y="3754"/>
                        <a:pt x="100953" y="15017"/>
                      </a:cubicBezTo>
                      <a:cubicBezTo>
                        <a:pt x="123810" y="41298"/>
                        <a:pt x="123810" y="75087"/>
                        <a:pt x="100953" y="101368"/>
                      </a:cubicBezTo>
                      <a:cubicBezTo>
                        <a:pt x="78095" y="123894"/>
                        <a:pt x="40000" y="123894"/>
                        <a:pt x="17142" y="101368"/>
                      </a:cubicBezTo>
                      <a:cubicBezTo>
                        <a:pt x="-5715" y="75087"/>
                        <a:pt x="-5715" y="41298"/>
                        <a:pt x="17142" y="15017"/>
                      </a:cubicBezTo>
                      <a:cubicBezTo>
                        <a:pt x="28571" y="3754"/>
                        <a:pt x="43809" y="0"/>
                        <a:pt x="590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</p:grp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0B089D6F-1D24-49CA-B1D7-A32793651641}"/>
                  </a:ext>
                </a:extLst>
              </p:cNvPr>
              <p:cNvGrpSpPr/>
              <p:nvPr/>
            </p:nvGrpSpPr>
            <p:grpSpPr>
              <a:xfrm>
                <a:off x="3018227" y="2871335"/>
                <a:ext cx="3219335" cy="283452"/>
                <a:chOff x="3018227" y="2871335"/>
                <a:chExt cx="3219335" cy="283452"/>
              </a:xfrm>
            </p:grpSpPr>
            <p:sp>
              <p:nvSpPr>
                <p:cNvPr id="53" name="Freeform 105">
                  <a:extLst>
                    <a:ext uri="{FF2B5EF4-FFF2-40B4-BE49-F238E27FC236}">
                      <a16:creationId xmlns:a16="http://schemas.microsoft.com/office/drawing/2014/main" id="{ABE96050-5694-4C0C-9A13-CD00B9F85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227" y="2871335"/>
                  <a:ext cx="354784" cy="283452"/>
                </a:xfrm>
                <a:custGeom>
                  <a:avLst/>
                  <a:gdLst>
                    <a:gd name="T0" fmla="*/ 0 w 189"/>
                    <a:gd name="T1" fmla="*/ 0 h 151"/>
                    <a:gd name="T2" fmla="*/ 189 w 189"/>
                    <a:gd name="T3" fmla="*/ 0 h 151"/>
                    <a:gd name="T4" fmla="*/ 189 w 189"/>
                    <a:gd name="T5" fmla="*/ 151 h 151"/>
                    <a:gd name="T6" fmla="*/ 0 w 189"/>
                    <a:gd name="T7" fmla="*/ 151 h 151"/>
                    <a:gd name="T8" fmla="*/ 0 w 189"/>
                    <a:gd name="T9" fmla="*/ 0 h 151"/>
                    <a:gd name="T10" fmla="*/ 0 w 189"/>
                    <a:gd name="T1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5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54" name="Freeform 106">
                  <a:extLst>
                    <a:ext uri="{FF2B5EF4-FFF2-40B4-BE49-F238E27FC236}">
                      <a16:creationId xmlns:a16="http://schemas.microsoft.com/office/drawing/2014/main" id="{507457BA-0938-4D4D-951B-A91C4A49A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062" y="2871335"/>
                  <a:ext cx="354784" cy="283452"/>
                </a:xfrm>
                <a:custGeom>
                  <a:avLst/>
                  <a:gdLst>
                    <a:gd name="T0" fmla="*/ 0 w 189"/>
                    <a:gd name="T1" fmla="*/ 0 h 151"/>
                    <a:gd name="T2" fmla="*/ 189 w 189"/>
                    <a:gd name="T3" fmla="*/ 0 h 151"/>
                    <a:gd name="T4" fmla="*/ 189 w 189"/>
                    <a:gd name="T5" fmla="*/ 151 h 151"/>
                    <a:gd name="T6" fmla="*/ 0 w 189"/>
                    <a:gd name="T7" fmla="*/ 151 h 151"/>
                    <a:gd name="T8" fmla="*/ 0 w 189"/>
                    <a:gd name="T9" fmla="*/ 0 h 151"/>
                    <a:gd name="T10" fmla="*/ 0 w 189"/>
                    <a:gd name="T1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5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55" name="Freeform 107">
                  <a:extLst>
                    <a:ext uri="{FF2B5EF4-FFF2-40B4-BE49-F238E27FC236}">
                      <a16:creationId xmlns:a16="http://schemas.microsoft.com/office/drawing/2014/main" id="{21B262DF-0B02-4C32-8030-02CEC2DD8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212" y="2871335"/>
                  <a:ext cx="358538" cy="283452"/>
                </a:xfrm>
                <a:custGeom>
                  <a:avLst/>
                  <a:gdLst>
                    <a:gd name="T0" fmla="*/ 0 w 191"/>
                    <a:gd name="T1" fmla="*/ 0 h 151"/>
                    <a:gd name="T2" fmla="*/ 191 w 191"/>
                    <a:gd name="T3" fmla="*/ 0 h 151"/>
                    <a:gd name="T4" fmla="*/ 191 w 191"/>
                    <a:gd name="T5" fmla="*/ 151 h 151"/>
                    <a:gd name="T6" fmla="*/ 0 w 191"/>
                    <a:gd name="T7" fmla="*/ 151 h 151"/>
                    <a:gd name="T8" fmla="*/ 0 w 191"/>
                    <a:gd name="T9" fmla="*/ 0 h 151"/>
                    <a:gd name="T10" fmla="*/ 0 w 191"/>
                    <a:gd name="T1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1" h="151">
                      <a:moveTo>
                        <a:pt x="0" y="0"/>
                      </a:moveTo>
                      <a:lnTo>
                        <a:pt x="191" y="0"/>
                      </a:lnTo>
                      <a:lnTo>
                        <a:pt x="191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56" name="Freeform 108">
                  <a:extLst>
                    <a:ext uri="{FF2B5EF4-FFF2-40B4-BE49-F238E27FC236}">
                      <a16:creationId xmlns:a16="http://schemas.microsoft.com/office/drawing/2014/main" id="{AA3652A6-FEAD-4B7E-BE6A-F6C15046F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7890" y="2871335"/>
                  <a:ext cx="354784" cy="283452"/>
                </a:xfrm>
                <a:custGeom>
                  <a:avLst/>
                  <a:gdLst>
                    <a:gd name="T0" fmla="*/ 0 w 189"/>
                    <a:gd name="T1" fmla="*/ 0 h 151"/>
                    <a:gd name="T2" fmla="*/ 189 w 189"/>
                    <a:gd name="T3" fmla="*/ 0 h 151"/>
                    <a:gd name="T4" fmla="*/ 189 w 189"/>
                    <a:gd name="T5" fmla="*/ 151 h 151"/>
                    <a:gd name="T6" fmla="*/ 0 w 189"/>
                    <a:gd name="T7" fmla="*/ 151 h 151"/>
                    <a:gd name="T8" fmla="*/ 0 w 189"/>
                    <a:gd name="T9" fmla="*/ 0 h 151"/>
                    <a:gd name="T10" fmla="*/ 0 w 189"/>
                    <a:gd name="T1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5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57" name="Freeform 109">
                  <a:extLst>
                    <a:ext uri="{FF2B5EF4-FFF2-40B4-BE49-F238E27FC236}">
                      <a16:creationId xmlns:a16="http://schemas.microsoft.com/office/drawing/2014/main" id="{9EDF4843-5E3B-4C24-BE7A-FDC9A037F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2778" y="2871335"/>
                  <a:ext cx="354784" cy="283452"/>
                </a:xfrm>
                <a:custGeom>
                  <a:avLst/>
                  <a:gdLst>
                    <a:gd name="T0" fmla="*/ 0 w 189"/>
                    <a:gd name="T1" fmla="*/ 0 h 151"/>
                    <a:gd name="T2" fmla="*/ 189 w 189"/>
                    <a:gd name="T3" fmla="*/ 0 h 151"/>
                    <a:gd name="T4" fmla="*/ 189 w 189"/>
                    <a:gd name="T5" fmla="*/ 151 h 151"/>
                    <a:gd name="T6" fmla="*/ 0 w 189"/>
                    <a:gd name="T7" fmla="*/ 151 h 151"/>
                    <a:gd name="T8" fmla="*/ 0 w 189"/>
                    <a:gd name="T9" fmla="*/ 0 h 151"/>
                    <a:gd name="T10" fmla="*/ 0 w 189"/>
                    <a:gd name="T1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51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9" y="151"/>
                      </a:lnTo>
                      <a:lnTo>
                        <a:pt x="0" y="15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</p:grp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B958C2F3-B189-446E-9646-020035116991}"/>
                  </a:ext>
                </a:extLst>
              </p:cNvPr>
              <p:cNvGrpSpPr/>
              <p:nvPr/>
            </p:nvGrpSpPr>
            <p:grpSpPr>
              <a:xfrm>
                <a:off x="4604431" y="2636691"/>
                <a:ext cx="1584324" cy="212120"/>
                <a:chOff x="4604431" y="2636691"/>
                <a:chExt cx="1584324" cy="212120"/>
              </a:xfrm>
            </p:grpSpPr>
            <p:grpSp>
              <p:nvGrpSpPr>
                <p:cNvPr id="38" name="グループ化 37">
                  <a:extLst>
                    <a:ext uri="{FF2B5EF4-FFF2-40B4-BE49-F238E27FC236}">
                      <a16:creationId xmlns:a16="http://schemas.microsoft.com/office/drawing/2014/main" id="{79EFD4E8-E9AC-4524-9CEE-1BB87D18D31C}"/>
                    </a:ext>
                  </a:extLst>
                </p:cNvPr>
                <p:cNvGrpSpPr/>
                <p:nvPr/>
              </p:nvGrpSpPr>
              <p:grpSpPr>
                <a:xfrm>
                  <a:off x="5683798" y="2636691"/>
                  <a:ext cx="504957" cy="212120"/>
                  <a:chOff x="5683798" y="2636691"/>
                  <a:chExt cx="504957" cy="212120"/>
                </a:xfrm>
              </p:grpSpPr>
              <p:sp>
                <p:nvSpPr>
                  <p:cNvPr id="49" name="Freeform 110">
                    <a:extLst>
                      <a:ext uri="{FF2B5EF4-FFF2-40B4-BE49-F238E27FC236}">
                        <a16:creationId xmlns:a16="http://schemas.microsoft.com/office/drawing/2014/main" id="{5C60916F-FE8D-44D4-80E7-A22944E4D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2675" y="2693006"/>
                    <a:ext cx="78841" cy="103243"/>
                  </a:xfrm>
                  <a:custGeom>
                    <a:avLst/>
                    <a:gdLst>
                      <a:gd name="T0" fmla="*/ 0 w 42"/>
                      <a:gd name="T1" fmla="*/ 0 h 55"/>
                      <a:gd name="T2" fmla="*/ 42 w 42"/>
                      <a:gd name="T3" fmla="*/ 0 h 55"/>
                      <a:gd name="T4" fmla="*/ 42 w 42"/>
                      <a:gd name="T5" fmla="*/ 55 h 55"/>
                      <a:gd name="T6" fmla="*/ 0 w 42"/>
                      <a:gd name="T7" fmla="*/ 55 h 55"/>
                      <a:gd name="T8" fmla="*/ 0 w 42"/>
                      <a:gd name="T9" fmla="*/ 0 h 55"/>
                      <a:gd name="T10" fmla="*/ 0 w 42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55">
                        <a:moveTo>
                          <a:pt x="0" y="0"/>
                        </a:moveTo>
                        <a:lnTo>
                          <a:pt x="42" y="0"/>
                        </a:lnTo>
                        <a:lnTo>
                          <a:pt x="42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50" name="Freeform 111">
                    <a:extLst>
                      <a:ext uri="{FF2B5EF4-FFF2-40B4-BE49-F238E27FC236}">
                        <a16:creationId xmlns:a16="http://schemas.microsoft.com/office/drawing/2014/main" id="{96D53D3B-FCE9-4B56-ADE0-8683EF6B8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28851" y="2693006"/>
                    <a:ext cx="48807" cy="103243"/>
                  </a:xfrm>
                  <a:custGeom>
                    <a:avLst/>
                    <a:gdLst>
                      <a:gd name="T0" fmla="*/ 0 w 26"/>
                      <a:gd name="T1" fmla="*/ 0 h 55"/>
                      <a:gd name="T2" fmla="*/ 26 w 26"/>
                      <a:gd name="T3" fmla="*/ 0 h 55"/>
                      <a:gd name="T4" fmla="*/ 26 w 26"/>
                      <a:gd name="T5" fmla="*/ 55 h 55"/>
                      <a:gd name="T6" fmla="*/ 0 w 26"/>
                      <a:gd name="T7" fmla="*/ 55 h 55"/>
                      <a:gd name="T8" fmla="*/ 0 w 26"/>
                      <a:gd name="T9" fmla="*/ 0 h 55"/>
                      <a:gd name="T10" fmla="*/ 0 w 2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55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26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51" name="Freeform 112">
                    <a:extLst>
                      <a:ext uri="{FF2B5EF4-FFF2-40B4-BE49-F238E27FC236}">
                        <a16:creationId xmlns:a16="http://schemas.microsoft.com/office/drawing/2014/main" id="{A04FA99B-06EA-43AB-A62C-384452F33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83798" y="2693006"/>
                    <a:ext cx="30033" cy="103243"/>
                  </a:xfrm>
                  <a:custGeom>
                    <a:avLst/>
                    <a:gdLst>
                      <a:gd name="T0" fmla="*/ 0 w 16"/>
                      <a:gd name="T1" fmla="*/ 0 h 55"/>
                      <a:gd name="T2" fmla="*/ 16 w 16"/>
                      <a:gd name="T3" fmla="*/ 0 h 55"/>
                      <a:gd name="T4" fmla="*/ 16 w 16"/>
                      <a:gd name="T5" fmla="*/ 55 h 55"/>
                      <a:gd name="T6" fmla="*/ 0 w 16"/>
                      <a:gd name="T7" fmla="*/ 55 h 55"/>
                      <a:gd name="T8" fmla="*/ 0 w 16"/>
                      <a:gd name="T9" fmla="*/ 0 h 55"/>
                      <a:gd name="T10" fmla="*/ 0 w 1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55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52" name="Freeform 113">
                    <a:extLst>
                      <a:ext uri="{FF2B5EF4-FFF2-40B4-BE49-F238E27FC236}">
                        <a16:creationId xmlns:a16="http://schemas.microsoft.com/office/drawing/2014/main" id="{459B2621-A3E2-4B56-A020-5BE14B3C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6532" y="2636691"/>
                    <a:ext cx="302223" cy="212120"/>
                  </a:xfrm>
                  <a:custGeom>
                    <a:avLst/>
                    <a:gdLst>
                      <a:gd name="T0" fmla="*/ 80 w 161"/>
                      <a:gd name="T1" fmla="*/ 0 h 113"/>
                      <a:gd name="T2" fmla="*/ 161 w 161"/>
                      <a:gd name="T3" fmla="*/ 57 h 113"/>
                      <a:gd name="T4" fmla="*/ 80 w 161"/>
                      <a:gd name="T5" fmla="*/ 113 h 113"/>
                      <a:gd name="T6" fmla="*/ 80 w 161"/>
                      <a:gd name="T7" fmla="*/ 85 h 113"/>
                      <a:gd name="T8" fmla="*/ 0 w 161"/>
                      <a:gd name="T9" fmla="*/ 85 h 113"/>
                      <a:gd name="T10" fmla="*/ 0 w 161"/>
                      <a:gd name="T11" fmla="*/ 28 h 113"/>
                      <a:gd name="T12" fmla="*/ 80 w 161"/>
                      <a:gd name="T13" fmla="*/ 28 h 113"/>
                      <a:gd name="T14" fmla="*/ 80 w 161"/>
                      <a:gd name="T15" fmla="*/ 0 h 113"/>
                      <a:gd name="T16" fmla="*/ 80 w 161"/>
                      <a:gd name="T17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1" h="113">
                        <a:moveTo>
                          <a:pt x="80" y="0"/>
                        </a:moveTo>
                        <a:lnTo>
                          <a:pt x="161" y="57"/>
                        </a:lnTo>
                        <a:lnTo>
                          <a:pt x="80" y="113"/>
                        </a:lnTo>
                        <a:lnTo>
                          <a:pt x="80" y="85"/>
                        </a:lnTo>
                        <a:lnTo>
                          <a:pt x="0" y="85"/>
                        </a:lnTo>
                        <a:lnTo>
                          <a:pt x="0" y="28"/>
                        </a:lnTo>
                        <a:lnTo>
                          <a:pt x="80" y="28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228C61F2-6B3A-4351-8488-7E1FAF6CCBBE}"/>
                    </a:ext>
                  </a:extLst>
                </p:cNvPr>
                <p:cNvGrpSpPr/>
                <p:nvPr/>
              </p:nvGrpSpPr>
              <p:grpSpPr>
                <a:xfrm>
                  <a:off x="5135667" y="2636691"/>
                  <a:ext cx="510589" cy="212120"/>
                  <a:chOff x="5135667" y="2636691"/>
                  <a:chExt cx="510589" cy="212120"/>
                </a:xfrm>
              </p:grpSpPr>
              <p:sp>
                <p:nvSpPr>
                  <p:cNvPr id="45" name="Freeform 114">
                    <a:extLst>
                      <a:ext uri="{FF2B5EF4-FFF2-40B4-BE49-F238E27FC236}">
                        <a16:creationId xmlns:a16="http://schemas.microsoft.com/office/drawing/2014/main" id="{6C57818A-C4A2-489E-9F80-BA3680F1D8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0173" y="2693006"/>
                    <a:ext cx="78841" cy="103243"/>
                  </a:xfrm>
                  <a:custGeom>
                    <a:avLst/>
                    <a:gdLst>
                      <a:gd name="T0" fmla="*/ 0 w 42"/>
                      <a:gd name="T1" fmla="*/ 0 h 55"/>
                      <a:gd name="T2" fmla="*/ 42 w 42"/>
                      <a:gd name="T3" fmla="*/ 0 h 55"/>
                      <a:gd name="T4" fmla="*/ 42 w 42"/>
                      <a:gd name="T5" fmla="*/ 55 h 55"/>
                      <a:gd name="T6" fmla="*/ 0 w 42"/>
                      <a:gd name="T7" fmla="*/ 55 h 55"/>
                      <a:gd name="T8" fmla="*/ 0 w 42"/>
                      <a:gd name="T9" fmla="*/ 0 h 55"/>
                      <a:gd name="T10" fmla="*/ 0 w 42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55">
                        <a:moveTo>
                          <a:pt x="0" y="0"/>
                        </a:moveTo>
                        <a:lnTo>
                          <a:pt x="42" y="0"/>
                        </a:lnTo>
                        <a:lnTo>
                          <a:pt x="42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46" name="Freeform 115">
                    <a:extLst>
                      <a:ext uri="{FF2B5EF4-FFF2-40B4-BE49-F238E27FC236}">
                        <a16:creationId xmlns:a16="http://schemas.microsoft.com/office/drawing/2014/main" id="{1218DF05-E625-483A-9D71-DFE61DE76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718" y="2693006"/>
                    <a:ext cx="50684" cy="103243"/>
                  </a:xfrm>
                  <a:custGeom>
                    <a:avLst/>
                    <a:gdLst>
                      <a:gd name="T0" fmla="*/ 0 w 27"/>
                      <a:gd name="T1" fmla="*/ 0 h 55"/>
                      <a:gd name="T2" fmla="*/ 27 w 27"/>
                      <a:gd name="T3" fmla="*/ 0 h 55"/>
                      <a:gd name="T4" fmla="*/ 27 w 27"/>
                      <a:gd name="T5" fmla="*/ 55 h 55"/>
                      <a:gd name="T6" fmla="*/ 0 w 27"/>
                      <a:gd name="T7" fmla="*/ 55 h 55"/>
                      <a:gd name="T8" fmla="*/ 0 w 27"/>
                      <a:gd name="T9" fmla="*/ 0 h 55"/>
                      <a:gd name="T10" fmla="*/ 0 w 27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55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47" name="Freeform 116">
                    <a:extLst>
                      <a:ext uri="{FF2B5EF4-FFF2-40B4-BE49-F238E27FC236}">
                        <a16:creationId xmlns:a16="http://schemas.microsoft.com/office/drawing/2014/main" id="{E311FBEC-07F0-4CA8-936A-DD7E81D54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5667" y="2693006"/>
                    <a:ext cx="30033" cy="103243"/>
                  </a:xfrm>
                  <a:custGeom>
                    <a:avLst/>
                    <a:gdLst>
                      <a:gd name="T0" fmla="*/ 0 w 16"/>
                      <a:gd name="T1" fmla="*/ 0 h 55"/>
                      <a:gd name="T2" fmla="*/ 16 w 16"/>
                      <a:gd name="T3" fmla="*/ 0 h 55"/>
                      <a:gd name="T4" fmla="*/ 16 w 16"/>
                      <a:gd name="T5" fmla="*/ 55 h 55"/>
                      <a:gd name="T6" fmla="*/ 0 w 16"/>
                      <a:gd name="T7" fmla="*/ 55 h 55"/>
                      <a:gd name="T8" fmla="*/ 0 w 16"/>
                      <a:gd name="T9" fmla="*/ 0 h 55"/>
                      <a:gd name="T10" fmla="*/ 0 w 1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55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48" name="Freeform 117">
                    <a:extLst>
                      <a:ext uri="{FF2B5EF4-FFF2-40B4-BE49-F238E27FC236}">
                        <a16:creationId xmlns:a16="http://schemas.microsoft.com/office/drawing/2014/main" id="{DEAAB55A-E109-47AC-8CF9-E5ACB0DA27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4033" y="2636691"/>
                    <a:ext cx="302223" cy="212120"/>
                  </a:xfrm>
                  <a:custGeom>
                    <a:avLst/>
                    <a:gdLst>
                      <a:gd name="T0" fmla="*/ 80 w 161"/>
                      <a:gd name="T1" fmla="*/ 0 h 113"/>
                      <a:gd name="T2" fmla="*/ 161 w 161"/>
                      <a:gd name="T3" fmla="*/ 57 h 113"/>
                      <a:gd name="T4" fmla="*/ 80 w 161"/>
                      <a:gd name="T5" fmla="*/ 113 h 113"/>
                      <a:gd name="T6" fmla="*/ 80 w 161"/>
                      <a:gd name="T7" fmla="*/ 85 h 113"/>
                      <a:gd name="T8" fmla="*/ 0 w 161"/>
                      <a:gd name="T9" fmla="*/ 85 h 113"/>
                      <a:gd name="T10" fmla="*/ 0 w 161"/>
                      <a:gd name="T11" fmla="*/ 28 h 113"/>
                      <a:gd name="T12" fmla="*/ 80 w 161"/>
                      <a:gd name="T13" fmla="*/ 28 h 113"/>
                      <a:gd name="T14" fmla="*/ 80 w 161"/>
                      <a:gd name="T15" fmla="*/ 0 h 113"/>
                      <a:gd name="T16" fmla="*/ 80 w 161"/>
                      <a:gd name="T17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1" h="113">
                        <a:moveTo>
                          <a:pt x="80" y="0"/>
                        </a:moveTo>
                        <a:lnTo>
                          <a:pt x="161" y="57"/>
                        </a:lnTo>
                        <a:lnTo>
                          <a:pt x="80" y="113"/>
                        </a:lnTo>
                        <a:lnTo>
                          <a:pt x="80" y="85"/>
                        </a:lnTo>
                        <a:lnTo>
                          <a:pt x="0" y="85"/>
                        </a:lnTo>
                        <a:lnTo>
                          <a:pt x="0" y="28"/>
                        </a:lnTo>
                        <a:lnTo>
                          <a:pt x="80" y="28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</p:grpSp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8F07B5C0-7A75-4C21-BF46-478F24F31729}"/>
                    </a:ext>
                  </a:extLst>
                </p:cNvPr>
                <p:cNvGrpSpPr/>
                <p:nvPr/>
              </p:nvGrpSpPr>
              <p:grpSpPr>
                <a:xfrm>
                  <a:off x="4604431" y="2636691"/>
                  <a:ext cx="508709" cy="212120"/>
                  <a:chOff x="4604431" y="2636691"/>
                  <a:chExt cx="508709" cy="212120"/>
                </a:xfrm>
              </p:grpSpPr>
              <p:sp>
                <p:nvSpPr>
                  <p:cNvPr id="41" name="Freeform 118">
                    <a:extLst>
                      <a:ext uri="{FF2B5EF4-FFF2-40B4-BE49-F238E27FC236}">
                        <a16:creationId xmlns:a16="http://schemas.microsoft.com/office/drawing/2014/main" id="{7124007F-B7C9-4A6C-8099-73F85777D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3305" y="2693006"/>
                    <a:ext cx="80718" cy="103243"/>
                  </a:xfrm>
                  <a:custGeom>
                    <a:avLst/>
                    <a:gdLst>
                      <a:gd name="T0" fmla="*/ 0 w 43"/>
                      <a:gd name="T1" fmla="*/ 0 h 55"/>
                      <a:gd name="T2" fmla="*/ 43 w 43"/>
                      <a:gd name="T3" fmla="*/ 0 h 55"/>
                      <a:gd name="T4" fmla="*/ 43 w 43"/>
                      <a:gd name="T5" fmla="*/ 55 h 55"/>
                      <a:gd name="T6" fmla="*/ 0 w 43"/>
                      <a:gd name="T7" fmla="*/ 55 h 55"/>
                      <a:gd name="T8" fmla="*/ 0 w 43"/>
                      <a:gd name="T9" fmla="*/ 0 h 55"/>
                      <a:gd name="T10" fmla="*/ 0 w 43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42" name="Freeform 119">
                    <a:extLst>
                      <a:ext uri="{FF2B5EF4-FFF2-40B4-BE49-F238E27FC236}">
                        <a16:creationId xmlns:a16="http://schemas.microsoft.com/office/drawing/2014/main" id="{9EF7BF04-0EA6-4300-8312-83A5226DAA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9481" y="2693006"/>
                    <a:ext cx="48807" cy="103243"/>
                  </a:xfrm>
                  <a:custGeom>
                    <a:avLst/>
                    <a:gdLst>
                      <a:gd name="T0" fmla="*/ 0 w 26"/>
                      <a:gd name="T1" fmla="*/ 0 h 55"/>
                      <a:gd name="T2" fmla="*/ 26 w 26"/>
                      <a:gd name="T3" fmla="*/ 0 h 55"/>
                      <a:gd name="T4" fmla="*/ 26 w 26"/>
                      <a:gd name="T5" fmla="*/ 55 h 55"/>
                      <a:gd name="T6" fmla="*/ 0 w 26"/>
                      <a:gd name="T7" fmla="*/ 55 h 55"/>
                      <a:gd name="T8" fmla="*/ 0 w 26"/>
                      <a:gd name="T9" fmla="*/ 0 h 55"/>
                      <a:gd name="T10" fmla="*/ 0 w 2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55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26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43" name="Freeform 120">
                    <a:extLst>
                      <a:ext uri="{FF2B5EF4-FFF2-40B4-BE49-F238E27FC236}">
                        <a16:creationId xmlns:a16="http://schemas.microsoft.com/office/drawing/2014/main" id="{ABAEB21B-6CCF-4B31-A851-67D647DE5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4431" y="2693006"/>
                    <a:ext cx="30033" cy="103243"/>
                  </a:xfrm>
                  <a:custGeom>
                    <a:avLst/>
                    <a:gdLst>
                      <a:gd name="T0" fmla="*/ 0 w 16"/>
                      <a:gd name="T1" fmla="*/ 0 h 55"/>
                      <a:gd name="T2" fmla="*/ 16 w 16"/>
                      <a:gd name="T3" fmla="*/ 0 h 55"/>
                      <a:gd name="T4" fmla="*/ 16 w 16"/>
                      <a:gd name="T5" fmla="*/ 55 h 55"/>
                      <a:gd name="T6" fmla="*/ 0 w 16"/>
                      <a:gd name="T7" fmla="*/ 55 h 55"/>
                      <a:gd name="T8" fmla="*/ 0 w 16"/>
                      <a:gd name="T9" fmla="*/ 0 h 55"/>
                      <a:gd name="T10" fmla="*/ 0 w 16"/>
                      <a:gd name="T1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55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  <p:sp>
                <p:nvSpPr>
                  <p:cNvPr id="44" name="Freeform 121">
                    <a:extLst>
                      <a:ext uri="{FF2B5EF4-FFF2-40B4-BE49-F238E27FC236}">
                        <a16:creationId xmlns:a16="http://schemas.microsoft.com/office/drawing/2014/main" id="{3A030E82-E447-4F35-ADCC-A317435EC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9040" y="2636691"/>
                    <a:ext cx="304100" cy="212120"/>
                  </a:xfrm>
                  <a:custGeom>
                    <a:avLst/>
                    <a:gdLst>
                      <a:gd name="T0" fmla="*/ 82 w 162"/>
                      <a:gd name="T1" fmla="*/ 0 h 113"/>
                      <a:gd name="T2" fmla="*/ 162 w 162"/>
                      <a:gd name="T3" fmla="*/ 57 h 113"/>
                      <a:gd name="T4" fmla="*/ 82 w 162"/>
                      <a:gd name="T5" fmla="*/ 113 h 113"/>
                      <a:gd name="T6" fmla="*/ 82 w 162"/>
                      <a:gd name="T7" fmla="*/ 85 h 113"/>
                      <a:gd name="T8" fmla="*/ 0 w 162"/>
                      <a:gd name="T9" fmla="*/ 85 h 113"/>
                      <a:gd name="T10" fmla="*/ 0 w 162"/>
                      <a:gd name="T11" fmla="*/ 28 h 113"/>
                      <a:gd name="T12" fmla="*/ 82 w 162"/>
                      <a:gd name="T13" fmla="*/ 28 h 113"/>
                      <a:gd name="T14" fmla="*/ 82 w 162"/>
                      <a:gd name="T15" fmla="*/ 0 h 113"/>
                      <a:gd name="T16" fmla="*/ 82 w 162"/>
                      <a:gd name="T17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2" h="113">
                        <a:moveTo>
                          <a:pt x="82" y="0"/>
                        </a:moveTo>
                        <a:lnTo>
                          <a:pt x="162" y="57"/>
                        </a:lnTo>
                        <a:lnTo>
                          <a:pt x="82" y="113"/>
                        </a:lnTo>
                        <a:lnTo>
                          <a:pt x="82" y="85"/>
                        </a:lnTo>
                        <a:lnTo>
                          <a:pt x="0" y="85"/>
                        </a:lnTo>
                        <a:lnTo>
                          <a:pt x="0" y="28"/>
                        </a:lnTo>
                        <a:lnTo>
                          <a:pt x="82" y="28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2B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350" kern="0">
                      <a:solidFill>
                        <a:srgbClr val="ED7D31"/>
                      </a:solidFill>
                    </a:endParaRPr>
                  </a:p>
                </p:txBody>
              </p:sp>
            </p:grpSp>
          </p:grpSp>
          <p:sp>
            <p:nvSpPr>
              <p:cNvPr id="34" name="フリーフォーム: 図形 378">
                <a:extLst>
                  <a:ext uri="{FF2B5EF4-FFF2-40B4-BE49-F238E27FC236}">
                    <a16:creationId xmlns:a16="http://schemas.microsoft.com/office/drawing/2014/main" id="{50AA586B-DD0B-40A8-8CE4-739CF081DD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980156" y="3188578"/>
                <a:ext cx="5252301" cy="688918"/>
              </a:xfrm>
              <a:custGeom>
                <a:avLst/>
                <a:gdLst>
                  <a:gd name="connsiteX0" fmla="*/ 419887 w 5252301"/>
                  <a:gd name="connsiteY0" fmla="*/ 453926 h 688918"/>
                  <a:gd name="connsiteX1" fmla="*/ 438881 w 5252301"/>
                  <a:gd name="connsiteY1" fmla="*/ 458950 h 688918"/>
                  <a:gd name="connsiteX2" fmla="*/ 459141 w 5252301"/>
                  <a:gd name="connsiteY2" fmla="*/ 492858 h 688918"/>
                  <a:gd name="connsiteX3" fmla="*/ 419887 w 5252301"/>
                  <a:gd name="connsiteY3" fmla="*/ 531790 h 688918"/>
                  <a:gd name="connsiteX4" fmla="*/ 403426 w 5252301"/>
                  <a:gd name="connsiteY4" fmla="*/ 526767 h 688918"/>
                  <a:gd name="connsiteX5" fmla="*/ 381900 w 5252301"/>
                  <a:gd name="connsiteY5" fmla="*/ 492858 h 688918"/>
                  <a:gd name="connsiteX6" fmla="*/ 419887 w 5252301"/>
                  <a:gd name="connsiteY6" fmla="*/ 453926 h 688918"/>
                  <a:gd name="connsiteX7" fmla="*/ 4833370 w 5252301"/>
                  <a:gd name="connsiteY7" fmla="*/ 453926 h 688918"/>
                  <a:gd name="connsiteX8" fmla="*/ 4871357 w 5252301"/>
                  <a:gd name="connsiteY8" fmla="*/ 492858 h 688918"/>
                  <a:gd name="connsiteX9" fmla="*/ 4849831 w 5252301"/>
                  <a:gd name="connsiteY9" fmla="*/ 526767 h 688918"/>
                  <a:gd name="connsiteX10" fmla="*/ 4833370 w 5252301"/>
                  <a:gd name="connsiteY10" fmla="*/ 531790 h 688918"/>
                  <a:gd name="connsiteX11" fmla="*/ 4794116 w 5252301"/>
                  <a:gd name="connsiteY11" fmla="*/ 492858 h 688918"/>
                  <a:gd name="connsiteX12" fmla="*/ 4814376 w 5252301"/>
                  <a:gd name="connsiteY12" fmla="*/ 458950 h 688918"/>
                  <a:gd name="connsiteX13" fmla="*/ 4833370 w 5252301"/>
                  <a:gd name="connsiteY13" fmla="*/ 453926 h 688918"/>
                  <a:gd name="connsiteX14" fmla="*/ 219015 w 5252301"/>
                  <a:gd name="connsiteY14" fmla="*/ 437730 h 688918"/>
                  <a:gd name="connsiteX15" fmla="*/ 226573 w 5252301"/>
                  <a:gd name="connsiteY15" fmla="*/ 438990 h 688918"/>
                  <a:gd name="connsiteX16" fmla="*/ 246728 w 5252301"/>
                  <a:gd name="connsiteY16" fmla="*/ 466702 h 688918"/>
                  <a:gd name="connsiteX17" fmla="*/ 219015 w 5252301"/>
                  <a:gd name="connsiteY17" fmla="*/ 494415 h 688918"/>
                  <a:gd name="connsiteX18" fmla="*/ 206419 w 5252301"/>
                  <a:gd name="connsiteY18" fmla="*/ 490636 h 688918"/>
                  <a:gd name="connsiteX19" fmla="*/ 190043 w 5252301"/>
                  <a:gd name="connsiteY19" fmla="*/ 466702 h 688918"/>
                  <a:gd name="connsiteX20" fmla="*/ 219015 w 5252301"/>
                  <a:gd name="connsiteY20" fmla="*/ 437730 h 688918"/>
                  <a:gd name="connsiteX21" fmla="*/ 5034242 w 5252301"/>
                  <a:gd name="connsiteY21" fmla="*/ 437730 h 688918"/>
                  <a:gd name="connsiteX22" fmla="*/ 5063214 w 5252301"/>
                  <a:gd name="connsiteY22" fmla="*/ 466702 h 688918"/>
                  <a:gd name="connsiteX23" fmla="*/ 5046838 w 5252301"/>
                  <a:gd name="connsiteY23" fmla="*/ 490636 h 688918"/>
                  <a:gd name="connsiteX24" fmla="*/ 5034242 w 5252301"/>
                  <a:gd name="connsiteY24" fmla="*/ 494415 h 688918"/>
                  <a:gd name="connsiteX25" fmla="*/ 5006529 w 5252301"/>
                  <a:gd name="connsiteY25" fmla="*/ 466702 h 688918"/>
                  <a:gd name="connsiteX26" fmla="*/ 5026684 w 5252301"/>
                  <a:gd name="connsiteY26" fmla="*/ 438990 h 688918"/>
                  <a:gd name="connsiteX27" fmla="*/ 5034242 w 5252301"/>
                  <a:gd name="connsiteY27" fmla="*/ 437730 h 688918"/>
                  <a:gd name="connsiteX28" fmla="*/ 394647 w 5252301"/>
                  <a:gd name="connsiteY28" fmla="*/ 397241 h 688918"/>
                  <a:gd name="connsiteX29" fmla="*/ 390861 w 5252301"/>
                  <a:gd name="connsiteY29" fmla="*/ 398499 h 688918"/>
                  <a:gd name="connsiteX30" fmla="*/ 376978 w 5252301"/>
                  <a:gd name="connsiteY30" fmla="*/ 403532 h 688918"/>
                  <a:gd name="connsiteX31" fmla="*/ 370667 w 5252301"/>
                  <a:gd name="connsiteY31" fmla="*/ 416114 h 688918"/>
                  <a:gd name="connsiteX32" fmla="*/ 375716 w 5252301"/>
                  <a:gd name="connsiteY32" fmla="*/ 433729 h 688918"/>
                  <a:gd name="connsiteX33" fmla="*/ 361832 w 5252301"/>
                  <a:gd name="connsiteY33" fmla="*/ 446311 h 688918"/>
                  <a:gd name="connsiteX34" fmla="*/ 345425 w 5252301"/>
                  <a:gd name="connsiteY34" fmla="*/ 441278 h 688918"/>
                  <a:gd name="connsiteX35" fmla="*/ 332804 w 5252301"/>
                  <a:gd name="connsiteY35" fmla="*/ 446311 h 688918"/>
                  <a:gd name="connsiteX36" fmla="*/ 326493 w 5252301"/>
                  <a:gd name="connsiteY36" fmla="*/ 460151 h 688918"/>
                  <a:gd name="connsiteX37" fmla="*/ 331542 w 5252301"/>
                  <a:gd name="connsiteY37" fmla="*/ 473991 h 688918"/>
                  <a:gd name="connsiteX38" fmla="*/ 346687 w 5252301"/>
                  <a:gd name="connsiteY38" fmla="*/ 481540 h 688918"/>
                  <a:gd name="connsiteX39" fmla="*/ 345425 w 5252301"/>
                  <a:gd name="connsiteY39" fmla="*/ 500413 h 688918"/>
                  <a:gd name="connsiteX40" fmla="*/ 331542 w 5252301"/>
                  <a:gd name="connsiteY40" fmla="*/ 509221 h 688918"/>
                  <a:gd name="connsiteX41" fmla="*/ 326493 w 5252301"/>
                  <a:gd name="connsiteY41" fmla="*/ 521803 h 688918"/>
                  <a:gd name="connsiteX42" fmla="*/ 331542 w 5252301"/>
                  <a:gd name="connsiteY42" fmla="*/ 535643 h 688918"/>
                  <a:gd name="connsiteX43" fmla="*/ 344163 w 5252301"/>
                  <a:gd name="connsiteY43" fmla="*/ 541934 h 688918"/>
                  <a:gd name="connsiteX44" fmla="*/ 360570 w 5252301"/>
                  <a:gd name="connsiteY44" fmla="*/ 536901 h 688918"/>
                  <a:gd name="connsiteX45" fmla="*/ 374454 w 5252301"/>
                  <a:gd name="connsiteY45" fmla="*/ 552000 h 688918"/>
                  <a:gd name="connsiteX46" fmla="*/ 369405 w 5252301"/>
                  <a:gd name="connsiteY46" fmla="*/ 567098 h 688918"/>
                  <a:gd name="connsiteX47" fmla="*/ 375716 w 5252301"/>
                  <a:gd name="connsiteY47" fmla="*/ 579680 h 688918"/>
                  <a:gd name="connsiteX48" fmla="*/ 380764 w 5252301"/>
                  <a:gd name="connsiteY48" fmla="*/ 582196 h 688918"/>
                  <a:gd name="connsiteX49" fmla="*/ 383288 w 5252301"/>
                  <a:gd name="connsiteY49" fmla="*/ 582196 h 688918"/>
                  <a:gd name="connsiteX50" fmla="*/ 385813 w 5252301"/>
                  <a:gd name="connsiteY50" fmla="*/ 583455 h 688918"/>
                  <a:gd name="connsiteX51" fmla="*/ 389599 w 5252301"/>
                  <a:gd name="connsiteY51" fmla="*/ 584713 h 688918"/>
                  <a:gd name="connsiteX52" fmla="*/ 402220 w 5252301"/>
                  <a:gd name="connsiteY52" fmla="*/ 580938 h 688918"/>
                  <a:gd name="connsiteX53" fmla="*/ 409793 w 5252301"/>
                  <a:gd name="connsiteY53" fmla="*/ 567098 h 688918"/>
                  <a:gd name="connsiteX54" fmla="*/ 429986 w 5252301"/>
                  <a:gd name="connsiteY54" fmla="*/ 565840 h 688918"/>
                  <a:gd name="connsiteX55" fmla="*/ 437559 w 5252301"/>
                  <a:gd name="connsiteY55" fmla="*/ 580938 h 688918"/>
                  <a:gd name="connsiteX56" fmla="*/ 450180 w 5252301"/>
                  <a:gd name="connsiteY56" fmla="*/ 585971 h 688918"/>
                  <a:gd name="connsiteX57" fmla="*/ 465326 w 5252301"/>
                  <a:gd name="connsiteY57" fmla="*/ 579680 h 688918"/>
                  <a:gd name="connsiteX58" fmla="*/ 470374 w 5252301"/>
                  <a:gd name="connsiteY58" fmla="*/ 568356 h 688918"/>
                  <a:gd name="connsiteX59" fmla="*/ 466588 w 5252301"/>
                  <a:gd name="connsiteY59" fmla="*/ 552000 h 688918"/>
                  <a:gd name="connsiteX60" fmla="*/ 479209 w 5252301"/>
                  <a:gd name="connsiteY60" fmla="*/ 538159 h 688918"/>
                  <a:gd name="connsiteX61" fmla="*/ 496878 w 5252301"/>
                  <a:gd name="connsiteY61" fmla="*/ 543192 h 688918"/>
                  <a:gd name="connsiteX62" fmla="*/ 508237 w 5252301"/>
                  <a:gd name="connsiteY62" fmla="*/ 536901 h 688918"/>
                  <a:gd name="connsiteX63" fmla="*/ 514548 w 5252301"/>
                  <a:gd name="connsiteY63" fmla="*/ 523061 h 688918"/>
                  <a:gd name="connsiteX64" fmla="*/ 510762 w 5252301"/>
                  <a:gd name="connsiteY64" fmla="*/ 510479 h 688918"/>
                  <a:gd name="connsiteX65" fmla="*/ 494354 w 5252301"/>
                  <a:gd name="connsiteY65" fmla="*/ 501672 h 688918"/>
                  <a:gd name="connsiteX66" fmla="*/ 494354 w 5252301"/>
                  <a:gd name="connsiteY66" fmla="*/ 484057 h 688918"/>
                  <a:gd name="connsiteX67" fmla="*/ 510762 w 5252301"/>
                  <a:gd name="connsiteY67" fmla="*/ 475249 h 688918"/>
                  <a:gd name="connsiteX68" fmla="*/ 515810 w 5252301"/>
                  <a:gd name="connsiteY68" fmla="*/ 462667 h 688918"/>
                  <a:gd name="connsiteX69" fmla="*/ 509499 w 5252301"/>
                  <a:gd name="connsiteY69" fmla="*/ 448827 h 688918"/>
                  <a:gd name="connsiteX70" fmla="*/ 496878 w 5252301"/>
                  <a:gd name="connsiteY70" fmla="*/ 442536 h 688918"/>
                  <a:gd name="connsiteX71" fmla="*/ 479209 w 5252301"/>
                  <a:gd name="connsiteY71" fmla="*/ 447569 h 688918"/>
                  <a:gd name="connsiteX72" fmla="*/ 466588 w 5252301"/>
                  <a:gd name="connsiteY72" fmla="*/ 434987 h 688918"/>
                  <a:gd name="connsiteX73" fmla="*/ 471636 w 5252301"/>
                  <a:gd name="connsiteY73" fmla="*/ 417372 h 688918"/>
                  <a:gd name="connsiteX74" fmla="*/ 466588 w 5252301"/>
                  <a:gd name="connsiteY74" fmla="*/ 404790 h 688918"/>
                  <a:gd name="connsiteX75" fmla="*/ 459015 w 5252301"/>
                  <a:gd name="connsiteY75" fmla="*/ 402274 h 688918"/>
                  <a:gd name="connsiteX76" fmla="*/ 452704 w 5252301"/>
                  <a:gd name="connsiteY76" fmla="*/ 398499 h 688918"/>
                  <a:gd name="connsiteX77" fmla="*/ 438821 w 5252301"/>
                  <a:gd name="connsiteY77" fmla="*/ 403532 h 688918"/>
                  <a:gd name="connsiteX78" fmla="*/ 429986 w 5252301"/>
                  <a:gd name="connsiteY78" fmla="*/ 418631 h 688918"/>
                  <a:gd name="connsiteX79" fmla="*/ 412317 w 5252301"/>
                  <a:gd name="connsiteY79" fmla="*/ 418631 h 688918"/>
                  <a:gd name="connsiteX80" fmla="*/ 403482 w 5252301"/>
                  <a:gd name="connsiteY80" fmla="*/ 402274 h 688918"/>
                  <a:gd name="connsiteX81" fmla="*/ 394647 w 5252301"/>
                  <a:gd name="connsiteY81" fmla="*/ 397241 h 688918"/>
                  <a:gd name="connsiteX82" fmla="*/ 4858610 w 5252301"/>
                  <a:gd name="connsiteY82" fmla="*/ 397241 h 688918"/>
                  <a:gd name="connsiteX83" fmla="*/ 4849775 w 5252301"/>
                  <a:gd name="connsiteY83" fmla="*/ 402274 h 688918"/>
                  <a:gd name="connsiteX84" fmla="*/ 4840940 w 5252301"/>
                  <a:gd name="connsiteY84" fmla="*/ 418631 h 688918"/>
                  <a:gd name="connsiteX85" fmla="*/ 4823271 w 5252301"/>
                  <a:gd name="connsiteY85" fmla="*/ 418631 h 688918"/>
                  <a:gd name="connsiteX86" fmla="*/ 4814436 w 5252301"/>
                  <a:gd name="connsiteY86" fmla="*/ 403532 h 688918"/>
                  <a:gd name="connsiteX87" fmla="*/ 4800553 w 5252301"/>
                  <a:gd name="connsiteY87" fmla="*/ 398499 h 688918"/>
                  <a:gd name="connsiteX88" fmla="*/ 4794242 w 5252301"/>
                  <a:gd name="connsiteY88" fmla="*/ 402274 h 688918"/>
                  <a:gd name="connsiteX89" fmla="*/ 4786669 w 5252301"/>
                  <a:gd name="connsiteY89" fmla="*/ 404790 h 688918"/>
                  <a:gd name="connsiteX90" fmla="*/ 4781621 w 5252301"/>
                  <a:gd name="connsiteY90" fmla="*/ 417372 h 688918"/>
                  <a:gd name="connsiteX91" fmla="*/ 4786669 w 5252301"/>
                  <a:gd name="connsiteY91" fmla="*/ 434987 h 688918"/>
                  <a:gd name="connsiteX92" fmla="*/ 4774048 w 5252301"/>
                  <a:gd name="connsiteY92" fmla="*/ 447569 h 688918"/>
                  <a:gd name="connsiteX93" fmla="*/ 4756379 w 5252301"/>
                  <a:gd name="connsiteY93" fmla="*/ 442536 h 688918"/>
                  <a:gd name="connsiteX94" fmla="*/ 4743758 w 5252301"/>
                  <a:gd name="connsiteY94" fmla="*/ 448827 h 688918"/>
                  <a:gd name="connsiteX95" fmla="*/ 4737447 w 5252301"/>
                  <a:gd name="connsiteY95" fmla="*/ 462667 h 688918"/>
                  <a:gd name="connsiteX96" fmla="*/ 4742495 w 5252301"/>
                  <a:gd name="connsiteY96" fmla="*/ 475249 h 688918"/>
                  <a:gd name="connsiteX97" fmla="*/ 4758903 w 5252301"/>
                  <a:gd name="connsiteY97" fmla="*/ 484057 h 688918"/>
                  <a:gd name="connsiteX98" fmla="*/ 4758903 w 5252301"/>
                  <a:gd name="connsiteY98" fmla="*/ 501672 h 688918"/>
                  <a:gd name="connsiteX99" fmla="*/ 4742495 w 5252301"/>
                  <a:gd name="connsiteY99" fmla="*/ 510479 h 688918"/>
                  <a:gd name="connsiteX100" fmla="*/ 4738709 w 5252301"/>
                  <a:gd name="connsiteY100" fmla="*/ 523061 h 688918"/>
                  <a:gd name="connsiteX101" fmla="*/ 4745020 w 5252301"/>
                  <a:gd name="connsiteY101" fmla="*/ 536901 h 688918"/>
                  <a:gd name="connsiteX102" fmla="*/ 4756379 w 5252301"/>
                  <a:gd name="connsiteY102" fmla="*/ 543192 h 688918"/>
                  <a:gd name="connsiteX103" fmla="*/ 4774048 w 5252301"/>
                  <a:gd name="connsiteY103" fmla="*/ 538159 h 688918"/>
                  <a:gd name="connsiteX104" fmla="*/ 4786669 w 5252301"/>
                  <a:gd name="connsiteY104" fmla="*/ 552000 h 688918"/>
                  <a:gd name="connsiteX105" fmla="*/ 4782883 w 5252301"/>
                  <a:gd name="connsiteY105" fmla="*/ 568356 h 688918"/>
                  <a:gd name="connsiteX106" fmla="*/ 4787931 w 5252301"/>
                  <a:gd name="connsiteY106" fmla="*/ 579680 h 688918"/>
                  <a:gd name="connsiteX107" fmla="*/ 4803077 w 5252301"/>
                  <a:gd name="connsiteY107" fmla="*/ 585971 h 688918"/>
                  <a:gd name="connsiteX108" fmla="*/ 4815698 w 5252301"/>
                  <a:gd name="connsiteY108" fmla="*/ 580938 h 688918"/>
                  <a:gd name="connsiteX109" fmla="*/ 4823271 w 5252301"/>
                  <a:gd name="connsiteY109" fmla="*/ 565840 h 688918"/>
                  <a:gd name="connsiteX110" fmla="*/ 4843464 w 5252301"/>
                  <a:gd name="connsiteY110" fmla="*/ 567098 h 688918"/>
                  <a:gd name="connsiteX111" fmla="*/ 4851037 w 5252301"/>
                  <a:gd name="connsiteY111" fmla="*/ 580938 h 688918"/>
                  <a:gd name="connsiteX112" fmla="*/ 4863658 w 5252301"/>
                  <a:gd name="connsiteY112" fmla="*/ 584713 h 688918"/>
                  <a:gd name="connsiteX113" fmla="*/ 4867444 w 5252301"/>
                  <a:gd name="connsiteY113" fmla="*/ 583455 h 688918"/>
                  <a:gd name="connsiteX114" fmla="*/ 4869969 w 5252301"/>
                  <a:gd name="connsiteY114" fmla="*/ 582196 h 688918"/>
                  <a:gd name="connsiteX115" fmla="*/ 4872493 w 5252301"/>
                  <a:gd name="connsiteY115" fmla="*/ 582196 h 688918"/>
                  <a:gd name="connsiteX116" fmla="*/ 4877541 w 5252301"/>
                  <a:gd name="connsiteY116" fmla="*/ 579680 h 688918"/>
                  <a:gd name="connsiteX117" fmla="*/ 4883852 w 5252301"/>
                  <a:gd name="connsiteY117" fmla="*/ 567098 h 688918"/>
                  <a:gd name="connsiteX118" fmla="*/ 4878803 w 5252301"/>
                  <a:gd name="connsiteY118" fmla="*/ 552000 h 688918"/>
                  <a:gd name="connsiteX119" fmla="*/ 4892687 w 5252301"/>
                  <a:gd name="connsiteY119" fmla="*/ 536901 h 688918"/>
                  <a:gd name="connsiteX120" fmla="*/ 4909094 w 5252301"/>
                  <a:gd name="connsiteY120" fmla="*/ 541934 h 688918"/>
                  <a:gd name="connsiteX121" fmla="*/ 4921715 w 5252301"/>
                  <a:gd name="connsiteY121" fmla="*/ 535643 h 688918"/>
                  <a:gd name="connsiteX122" fmla="*/ 4926764 w 5252301"/>
                  <a:gd name="connsiteY122" fmla="*/ 521803 h 688918"/>
                  <a:gd name="connsiteX123" fmla="*/ 4921715 w 5252301"/>
                  <a:gd name="connsiteY123" fmla="*/ 509221 h 688918"/>
                  <a:gd name="connsiteX124" fmla="*/ 4907832 w 5252301"/>
                  <a:gd name="connsiteY124" fmla="*/ 500413 h 688918"/>
                  <a:gd name="connsiteX125" fmla="*/ 4906570 w 5252301"/>
                  <a:gd name="connsiteY125" fmla="*/ 481540 h 688918"/>
                  <a:gd name="connsiteX126" fmla="*/ 4921715 w 5252301"/>
                  <a:gd name="connsiteY126" fmla="*/ 473991 h 688918"/>
                  <a:gd name="connsiteX127" fmla="*/ 4926764 w 5252301"/>
                  <a:gd name="connsiteY127" fmla="*/ 460151 h 688918"/>
                  <a:gd name="connsiteX128" fmla="*/ 4920453 w 5252301"/>
                  <a:gd name="connsiteY128" fmla="*/ 446311 h 688918"/>
                  <a:gd name="connsiteX129" fmla="*/ 4907832 w 5252301"/>
                  <a:gd name="connsiteY129" fmla="*/ 441278 h 688918"/>
                  <a:gd name="connsiteX130" fmla="*/ 4891425 w 5252301"/>
                  <a:gd name="connsiteY130" fmla="*/ 446311 h 688918"/>
                  <a:gd name="connsiteX131" fmla="*/ 4877541 w 5252301"/>
                  <a:gd name="connsiteY131" fmla="*/ 433729 h 688918"/>
                  <a:gd name="connsiteX132" fmla="*/ 4882590 w 5252301"/>
                  <a:gd name="connsiteY132" fmla="*/ 416114 h 688918"/>
                  <a:gd name="connsiteX133" fmla="*/ 4876279 w 5252301"/>
                  <a:gd name="connsiteY133" fmla="*/ 403532 h 688918"/>
                  <a:gd name="connsiteX134" fmla="*/ 4862396 w 5252301"/>
                  <a:gd name="connsiteY134" fmla="*/ 398499 h 688918"/>
                  <a:gd name="connsiteX135" fmla="*/ 4858610 w 5252301"/>
                  <a:gd name="connsiteY135" fmla="*/ 397241 h 688918"/>
                  <a:gd name="connsiteX136" fmla="*/ 195052 w 5252301"/>
                  <a:gd name="connsiteY136" fmla="*/ 391022 h 688918"/>
                  <a:gd name="connsiteX137" fmla="*/ 191268 w 5252301"/>
                  <a:gd name="connsiteY137" fmla="*/ 391022 h 688918"/>
                  <a:gd name="connsiteX138" fmla="*/ 183701 w 5252301"/>
                  <a:gd name="connsiteY138" fmla="*/ 394791 h 688918"/>
                  <a:gd name="connsiteX139" fmla="*/ 177394 w 5252301"/>
                  <a:gd name="connsiteY139" fmla="*/ 407352 h 688918"/>
                  <a:gd name="connsiteX140" fmla="*/ 181178 w 5252301"/>
                  <a:gd name="connsiteY140" fmla="*/ 419913 h 688918"/>
                  <a:gd name="connsiteX141" fmla="*/ 171088 w 5252301"/>
                  <a:gd name="connsiteY141" fmla="*/ 428706 h 688918"/>
                  <a:gd name="connsiteX142" fmla="*/ 158476 w 5252301"/>
                  <a:gd name="connsiteY142" fmla="*/ 426193 h 688918"/>
                  <a:gd name="connsiteX143" fmla="*/ 147124 w 5252301"/>
                  <a:gd name="connsiteY143" fmla="*/ 431218 h 688918"/>
                  <a:gd name="connsiteX144" fmla="*/ 143340 w 5252301"/>
                  <a:gd name="connsiteY144" fmla="*/ 438755 h 688918"/>
                  <a:gd name="connsiteX145" fmla="*/ 148385 w 5252301"/>
                  <a:gd name="connsiteY145" fmla="*/ 452572 h 688918"/>
                  <a:gd name="connsiteX146" fmla="*/ 159737 w 5252301"/>
                  <a:gd name="connsiteY146" fmla="*/ 458852 h 688918"/>
                  <a:gd name="connsiteX147" fmla="*/ 159737 w 5252301"/>
                  <a:gd name="connsiteY147" fmla="*/ 472670 h 688918"/>
                  <a:gd name="connsiteX148" fmla="*/ 148385 w 5252301"/>
                  <a:gd name="connsiteY148" fmla="*/ 478950 h 688918"/>
                  <a:gd name="connsiteX149" fmla="*/ 143340 w 5252301"/>
                  <a:gd name="connsiteY149" fmla="*/ 491512 h 688918"/>
                  <a:gd name="connsiteX150" fmla="*/ 147124 w 5252301"/>
                  <a:gd name="connsiteY150" fmla="*/ 499048 h 688918"/>
                  <a:gd name="connsiteX151" fmla="*/ 158476 w 5252301"/>
                  <a:gd name="connsiteY151" fmla="*/ 505329 h 688918"/>
                  <a:gd name="connsiteX152" fmla="*/ 171088 w 5252301"/>
                  <a:gd name="connsiteY152" fmla="*/ 501560 h 688918"/>
                  <a:gd name="connsiteX153" fmla="*/ 181178 w 5252301"/>
                  <a:gd name="connsiteY153" fmla="*/ 512865 h 688918"/>
                  <a:gd name="connsiteX154" fmla="*/ 177394 w 5252301"/>
                  <a:gd name="connsiteY154" fmla="*/ 524171 h 688918"/>
                  <a:gd name="connsiteX155" fmla="*/ 183701 w 5252301"/>
                  <a:gd name="connsiteY155" fmla="*/ 536732 h 688918"/>
                  <a:gd name="connsiteX156" fmla="*/ 188746 w 5252301"/>
                  <a:gd name="connsiteY156" fmla="*/ 537988 h 688918"/>
                  <a:gd name="connsiteX157" fmla="*/ 191268 w 5252301"/>
                  <a:gd name="connsiteY157" fmla="*/ 539244 h 688918"/>
                  <a:gd name="connsiteX158" fmla="*/ 205142 w 5252301"/>
                  <a:gd name="connsiteY158" fmla="*/ 535476 h 688918"/>
                  <a:gd name="connsiteX159" fmla="*/ 210187 w 5252301"/>
                  <a:gd name="connsiteY159" fmla="*/ 525427 h 688918"/>
                  <a:gd name="connsiteX160" fmla="*/ 225323 w 5252301"/>
                  <a:gd name="connsiteY160" fmla="*/ 524171 h 688918"/>
                  <a:gd name="connsiteX161" fmla="*/ 231629 w 5252301"/>
                  <a:gd name="connsiteY161" fmla="*/ 535476 h 688918"/>
                  <a:gd name="connsiteX162" fmla="*/ 244241 w 5252301"/>
                  <a:gd name="connsiteY162" fmla="*/ 539244 h 688918"/>
                  <a:gd name="connsiteX163" fmla="*/ 251809 w 5252301"/>
                  <a:gd name="connsiteY163" fmla="*/ 536732 h 688918"/>
                  <a:gd name="connsiteX164" fmla="*/ 258115 w 5252301"/>
                  <a:gd name="connsiteY164" fmla="*/ 524171 h 688918"/>
                  <a:gd name="connsiteX165" fmla="*/ 254332 w 5252301"/>
                  <a:gd name="connsiteY165" fmla="*/ 512865 h 688918"/>
                  <a:gd name="connsiteX166" fmla="*/ 265683 w 5252301"/>
                  <a:gd name="connsiteY166" fmla="*/ 502817 h 688918"/>
                  <a:gd name="connsiteX167" fmla="*/ 277034 w 5252301"/>
                  <a:gd name="connsiteY167" fmla="*/ 505329 h 688918"/>
                  <a:gd name="connsiteX168" fmla="*/ 289647 w 5252301"/>
                  <a:gd name="connsiteY168" fmla="*/ 499048 h 688918"/>
                  <a:gd name="connsiteX169" fmla="*/ 292170 w 5252301"/>
                  <a:gd name="connsiteY169" fmla="*/ 491512 h 688918"/>
                  <a:gd name="connsiteX170" fmla="*/ 288386 w 5252301"/>
                  <a:gd name="connsiteY170" fmla="*/ 478950 h 688918"/>
                  <a:gd name="connsiteX171" fmla="*/ 278296 w 5252301"/>
                  <a:gd name="connsiteY171" fmla="*/ 472670 h 688918"/>
                  <a:gd name="connsiteX172" fmla="*/ 278296 w 5252301"/>
                  <a:gd name="connsiteY172" fmla="*/ 457596 h 688918"/>
                  <a:gd name="connsiteX173" fmla="*/ 288386 w 5252301"/>
                  <a:gd name="connsiteY173" fmla="*/ 452572 h 688918"/>
                  <a:gd name="connsiteX174" fmla="*/ 292170 w 5252301"/>
                  <a:gd name="connsiteY174" fmla="*/ 440011 h 688918"/>
                  <a:gd name="connsiteX175" fmla="*/ 289647 w 5252301"/>
                  <a:gd name="connsiteY175" fmla="*/ 431218 h 688918"/>
                  <a:gd name="connsiteX176" fmla="*/ 277034 w 5252301"/>
                  <a:gd name="connsiteY176" fmla="*/ 426193 h 688918"/>
                  <a:gd name="connsiteX177" fmla="*/ 265683 w 5252301"/>
                  <a:gd name="connsiteY177" fmla="*/ 428706 h 688918"/>
                  <a:gd name="connsiteX178" fmla="*/ 254332 w 5252301"/>
                  <a:gd name="connsiteY178" fmla="*/ 418657 h 688918"/>
                  <a:gd name="connsiteX179" fmla="*/ 258115 w 5252301"/>
                  <a:gd name="connsiteY179" fmla="*/ 407352 h 688918"/>
                  <a:gd name="connsiteX180" fmla="*/ 251809 w 5252301"/>
                  <a:gd name="connsiteY180" fmla="*/ 394791 h 688918"/>
                  <a:gd name="connsiteX181" fmla="*/ 249287 w 5252301"/>
                  <a:gd name="connsiteY181" fmla="*/ 393534 h 688918"/>
                  <a:gd name="connsiteX182" fmla="*/ 246764 w 5252301"/>
                  <a:gd name="connsiteY182" fmla="*/ 392278 h 688918"/>
                  <a:gd name="connsiteX183" fmla="*/ 244241 w 5252301"/>
                  <a:gd name="connsiteY183" fmla="*/ 392278 h 688918"/>
                  <a:gd name="connsiteX184" fmla="*/ 231629 w 5252301"/>
                  <a:gd name="connsiteY184" fmla="*/ 396047 h 688918"/>
                  <a:gd name="connsiteX185" fmla="*/ 225323 w 5252301"/>
                  <a:gd name="connsiteY185" fmla="*/ 407352 h 688918"/>
                  <a:gd name="connsiteX186" fmla="*/ 211449 w 5252301"/>
                  <a:gd name="connsiteY186" fmla="*/ 407352 h 688918"/>
                  <a:gd name="connsiteX187" fmla="*/ 203881 w 5252301"/>
                  <a:gd name="connsiteY187" fmla="*/ 396047 h 688918"/>
                  <a:gd name="connsiteX188" fmla="*/ 195052 w 5252301"/>
                  <a:gd name="connsiteY188" fmla="*/ 391022 h 688918"/>
                  <a:gd name="connsiteX189" fmla="*/ 5061989 w 5252301"/>
                  <a:gd name="connsiteY189" fmla="*/ 391022 h 688918"/>
                  <a:gd name="connsiteX190" fmla="*/ 5058205 w 5252301"/>
                  <a:gd name="connsiteY190" fmla="*/ 391022 h 688918"/>
                  <a:gd name="connsiteX191" fmla="*/ 5049376 w 5252301"/>
                  <a:gd name="connsiteY191" fmla="*/ 396047 h 688918"/>
                  <a:gd name="connsiteX192" fmla="*/ 5041808 w 5252301"/>
                  <a:gd name="connsiteY192" fmla="*/ 407352 h 688918"/>
                  <a:gd name="connsiteX193" fmla="*/ 5027934 w 5252301"/>
                  <a:gd name="connsiteY193" fmla="*/ 407352 h 688918"/>
                  <a:gd name="connsiteX194" fmla="*/ 5021628 w 5252301"/>
                  <a:gd name="connsiteY194" fmla="*/ 396047 h 688918"/>
                  <a:gd name="connsiteX195" fmla="*/ 5009016 w 5252301"/>
                  <a:gd name="connsiteY195" fmla="*/ 392278 h 688918"/>
                  <a:gd name="connsiteX196" fmla="*/ 5006493 w 5252301"/>
                  <a:gd name="connsiteY196" fmla="*/ 392278 h 688918"/>
                  <a:gd name="connsiteX197" fmla="*/ 5003970 w 5252301"/>
                  <a:gd name="connsiteY197" fmla="*/ 393534 h 688918"/>
                  <a:gd name="connsiteX198" fmla="*/ 5001448 w 5252301"/>
                  <a:gd name="connsiteY198" fmla="*/ 394791 h 688918"/>
                  <a:gd name="connsiteX199" fmla="*/ 4995142 w 5252301"/>
                  <a:gd name="connsiteY199" fmla="*/ 407352 h 688918"/>
                  <a:gd name="connsiteX200" fmla="*/ 4998925 w 5252301"/>
                  <a:gd name="connsiteY200" fmla="*/ 418657 h 688918"/>
                  <a:gd name="connsiteX201" fmla="*/ 4987574 w 5252301"/>
                  <a:gd name="connsiteY201" fmla="*/ 428706 h 688918"/>
                  <a:gd name="connsiteX202" fmla="*/ 4976223 w 5252301"/>
                  <a:gd name="connsiteY202" fmla="*/ 426193 h 688918"/>
                  <a:gd name="connsiteX203" fmla="*/ 4963610 w 5252301"/>
                  <a:gd name="connsiteY203" fmla="*/ 431218 h 688918"/>
                  <a:gd name="connsiteX204" fmla="*/ 4961087 w 5252301"/>
                  <a:gd name="connsiteY204" fmla="*/ 440011 h 688918"/>
                  <a:gd name="connsiteX205" fmla="*/ 4964871 w 5252301"/>
                  <a:gd name="connsiteY205" fmla="*/ 452572 h 688918"/>
                  <a:gd name="connsiteX206" fmla="*/ 4974961 w 5252301"/>
                  <a:gd name="connsiteY206" fmla="*/ 457596 h 688918"/>
                  <a:gd name="connsiteX207" fmla="*/ 4974961 w 5252301"/>
                  <a:gd name="connsiteY207" fmla="*/ 472670 h 688918"/>
                  <a:gd name="connsiteX208" fmla="*/ 4964871 w 5252301"/>
                  <a:gd name="connsiteY208" fmla="*/ 478950 h 688918"/>
                  <a:gd name="connsiteX209" fmla="*/ 4961087 w 5252301"/>
                  <a:gd name="connsiteY209" fmla="*/ 491512 h 688918"/>
                  <a:gd name="connsiteX210" fmla="*/ 4963610 w 5252301"/>
                  <a:gd name="connsiteY210" fmla="*/ 499048 h 688918"/>
                  <a:gd name="connsiteX211" fmla="*/ 4976223 w 5252301"/>
                  <a:gd name="connsiteY211" fmla="*/ 505329 h 688918"/>
                  <a:gd name="connsiteX212" fmla="*/ 4987574 w 5252301"/>
                  <a:gd name="connsiteY212" fmla="*/ 502817 h 688918"/>
                  <a:gd name="connsiteX213" fmla="*/ 4998925 w 5252301"/>
                  <a:gd name="connsiteY213" fmla="*/ 512865 h 688918"/>
                  <a:gd name="connsiteX214" fmla="*/ 4995142 w 5252301"/>
                  <a:gd name="connsiteY214" fmla="*/ 524171 h 688918"/>
                  <a:gd name="connsiteX215" fmla="*/ 5001448 w 5252301"/>
                  <a:gd name="connsiteY215" fmla="*/ 536732 h 688918"/>
                  <a:gd name="connsiteX216" fmla="*/ 5009016 w 5252301"/>
                  <a:gd name="connsiteY216" fmla="*/ 539244 h 688918"/>
                  <a:gd name="connsiteX217" fmla="*/ 5021628 w 5252301"/>
                  <a:gd name="connsiteY217" fmla="*/ 535476 h 688918"/>
                  <a:gd name="connsiteX218" fmla="*/ 5027934 w 5252301"/>
                  <a:gd name="connsiteY218" fmla="*/ 524171 h 688918"/>
                  <a:gd name="connsiteX219" fmla="*/ 5043070 w 5252301"/>
                  <a:gd name="connsiteY219" fmla="*/ 525427 h 688918"/>
                  <a:gd name="connsiteX220" fmla="*/ 5048115 w 5252301"/>
                  <a:gd name="connsiteY220" fmla="*/ 535476 h 688918"/>
                  <a:gd name="connsiteX221" fmla="*/ 5061989 w 5252301"/>
                  <a:gd name="connsiteY221" fmla="*/ 539244 h 688918"/>
                  <a:gd name="connsiteX222" fmla="*/ 5064511 w 5252301"/>
                  <a:gd name="connsiteY222" fmla="*/ 537988 h 688918"/>
                  <a:gd name="connsiteX223" fmla="*/ 5069556 w 5252301"/>
                  <a:gd name="connsiteY223" fmla="*/ 536732 h 688918"/>
                  <a:gd name="connsiteX224" fmla="*/ 5075863 w 5252301"/>
                  <a:gd name="connsiteY224" fmla="*/ 524171 h 688918"/>
                  <a:gd name="connsiteX225" fmla="*/ 5072079 w 5252301"/>
                  <a:gd name="connsiteY225" fmla="*/ 512865 h 688918"/>
                  <a:gd name="connsiteX226" fmla="*/ 5082169 w 5252301"/>
                  <a:gd name="connsiteY226" fmla="*/ 501560 h 688918"/>
                  <a:gd name="connsiteX227" fmla="*/ 5094781 w 5252301"/>
                  <a:gd name="connsiteY227" fmla="*/ 505329 h 688918"/>
                  <a:gd name="connsiteX228" fmla="*/ 5106133 w 5252301"/>
                  <a:gd name="connsiteY228" fmla="*/ 499048 h 688918"/>
                  <a:gd name="connsiteX229" fmla="*/ 5109917 w 5252301"/>
                  <a:gd name="connsiteY229" fmla="*/ 491512 h 688918"/>
                  <a:gd name="connsiteX230" fmla="*/ 5104872 w 5252301"/>
                  <a:gd name="connsiteY230" fmla="*/ 478950 h 688918"/>
                  <a:gd name="connsiteX231" fmla="*/ 5093520 w 5252301"/>
                  <a:gd name="connsiteY231" fmla="*/ 472670 h 688918"/>
                  <a:gd name="connsiteX232" fmla="*/ 5093520 w 5252301"/>
                  <a:gd name="connsiteY232" fmla="*/ 458852 h 688918"/>
                  <a:gd name="connsiteX233" fmla="*/ 5104872 w 5252301"/>
                  <a:gd name="connsiteY233" fmla="*/ 452572 h 688918"/>
                  <a:gd name="connsiteX234" fmla="*/ 5109917 w 5252301"/>
                  <a:gd name="connsiteY234" fmla="*/ 438755 h 688918"/>
                  <a:gd name="connsiteX235" fmla="*/ 5106133 w 5252301"/>
                  <a:gd name="connsiteY235" fmla="*/ 431218 h 688918"/>
                  <a:gd name="connsiteX236" fmla="*/ 5094781 w 5252301"/>
                  <a:gd name="connsiteY236" fmla="*/ 426193 h 688918"/>
                  <a:gd name="connsiteX237" fmla="*/ 5082169 w 5252301"/>
                  <a:gd name="connsiteY237" fmla="*/ 428706 h 688918"/>
                  <a:gd name="connsiteX238" fmla="*/ 5072079 w 5252301"/>
                  <a:gd name="connsiteY238" fmla="*/ 419913 h 688918"/>
                  <a:gd name="connsiteX239" fmla="*/ 5075863 w 5252301"/>
                  <a:gd name="connsiteY239" fmla="*/ 407352 h 688918"/>
                  <a:gd name="connsiteX240" fmla="*/ 5069556 w 5252301"/>
                  <a:gd name="connsiteY240" fmla="*/ 394791 h 688918"/>
                  <a:gd name="connsiteX241" fmla="*/ 5061989 w 5252301"/>
                  <a:gd name="connsiteY241" fmla="*/ 391022 h 688918"/>
                  <a:gd name="connsiteX242" fmla="*/ 961107 w 5252301"/>
                  <a:gd name="connsiteY242" fmla="*/ 245907 h 688918"/>
                  <a:gd name="connsiteX243" fmla="*/ 1054966 w 5252301"/>
                  <a:gd name="connsiteY243" fmla="*/ 340705 h 688918"/>
                  <a:gd name="connsiteX244" fmla="*/ 1032440 w 5252301"/>
                  <a:gd name="connsiteY244" fmla="*/ 401375 h 688918"/>
                  <a:gd name="connsiteX245" fmla="*/ 961107 w 5252301"/>
                  <a:gd name="connsiteY245" fmla="*/ 435502 h 688918"/>
                  <a:gd name="connsiteX246" fmla="*/ 867248 w 5252301"/>
                  <a:gd name="connsiteY246" fmla="*/ 340705 h 688918"/>
                  <a:gd name="connsiteX247" fmla="*/ 901037 w 5252301"/>
                  <a:gd name="connsiteY247" fmla="*/ 268659 h 688918"/>
                  <a:gd name="connsiteX248" fmla="*/ 961107 w 5252301"/>
                  <a:gd name="connsiteY248" fmla="*/ 245907 h 688918"/>
                  <a:gd name="connsiteX249" fmla="*/ 1711971 w 5252301"/>
                  <a:gd name="connsiteY249" fmla="*/ 245907 h 688918"/>
                  <a:gd name="connsiteX250" fmla="*/ 1809584 w 5252301"/>
                  <a:gd name="connsiteY250" fmla="*/ 340705 h 688918"/>
                  <a:gd name="connsiteX251" fmla="*/ 1787058 w 5252301"/>
                  <a:gd name="connsiteY251" fmla="*/ 401375 h 688918"/>
                  <a:gd name="connsiteX252" fmla="*/ 1711971 w 5252301"/>
                  <a:gd name="connsiteY252" fmla="*/ 435502 h 688918"/>
                  <a:gd name="connsiteX253" fmla="*/ 1618112 w 5252301"/>
                  <a:gd name="connsiteY253" fmla="*/ 340705 h 688918"/>
                  <a:gd name="connsiteX254" fmla="*/ 1651901 w 5252301"/>
                  <a:gd name="connsiteY254" fmla="*/ 268659 h 688918"/>
                  <a:gd name="connsiteX255" fmla="*/ 1711971 w 5252301"/>
                  <a:gd name="connsiteY255" fmla="*/ 245907 h 688918"/>
                  <a:gd name="connsiteX256" fmla="*/ 2461879 w 5252301"/>
                  <a:gd name="connsiteY256" fmla="*/ 245907 h 688918"/>
                  <a:gd name="connsiteX257" fmla="*/ 2560449 w 5252301"/>
                  <a:gd name="connsiteY257" fmla="*/ 340705 h 688918"/>
                  <a:gd name="connsiteX258" fmla="*/ 2533911 w 5252301"/>
                  <a:gd name="connsiteY258" fmla="*/ 401375 h 688918"/>
                  <a:gd name="connsiteX259" fmla="*/ 2461879 w 5252301"/>
                  <a:gd name="connsiteY259" fmla="*/ 435502 h 688918"/>
                  <a:gd name="connsiteX260" fmla="*/ 2367100 w 5252301"/>
                  <a:gd name="connsiteY260" fmla="*/ 340705 h 688918"/>
                  <a:gd name="connsiteX261" fmla="*/ 2401220 w 5252301"/>
                  <a:gd name="connsiteY261" fmla="*/ 268659 h 688918"/>
                  <a:gd name="connsiteX262" fmla="*/ 2461879 w 5252301"/>
                  <a:gd name="connsiteY262" fmla="*/ 245907 h 688918"/>
                  <a:gd name="connsiteX263" fmla="*/ 4157914 w 5252301"/>
                  <a:gd name="connsiteY263" fmla="*/ 245907 h 688918"/>
                  <a:gd name="connsiteX264" fmla="*/ 4251773 w 5252301"/>
                  <a:gd name="connsiteY264" fmla="*/ 340705 h 688918"/>
                  <a:gd name="connsiteX265" fmla="*/ 4229247 w 5252301"/>
                  <a:gd name="connsiteY265" fmla="*/ 401375 h 688918"/>
                  <a:gd name="connsiteX266" fmla="*/ 4157914 w 5252301"/>
                  <a:gd name="connsiteY266" fmla="*/ 435502 h 688918"/>
                  <a:gd name="connsiteX267" fmla="*/ 4064055 w 5252301"/>
                  <a:gd name="connsiteY267" fmla="*/ 340705 h 688918"/>
                  <a:gd name="connsiteX268" fmla="*/ 4094090 w 5252301"/>
                  <a:gd name="connsiteY268" fmla="*/ 268659 h 688918"/>
                  <a:gd name="connsiteX269" fmla="*/ 4157914 w 5252301"/>
                  <a:gd name="connsiteY269" fmla="*/ 245907 h 688918"/>
                  <a:gd name="connsiteX270" fmla="*/ 321484 w 5252301"/>
                  <a:gd name="connsiteY270" fmla="*/ 191056 h 688918"/>
                  <a:gd name="connsiteX271" fmla="*/ 360503 w 5252301"/>
                  <a:gd name="connsiteY271" fmla="*/ 206162 h 688918"/>
                  <a:gd name="connsiteX272" fmla="*/ 381900 w 5252301"/>
                  <a:gd name="connsiteY272" fmla="*/ 251479 h 688918"/>
                  <a:gd name="connsiteX273" fmla="*/ 321484 w 5252301"/>
                  <a:gd name="connsiteY273" fmla="*/ 311901 h 688918"/>
                  <a:gd name="connsiteX274" fmla="*/ 274913 w 5252301"/>
                  <a:gd name="connsiteY274" fmla="*/ 289243 h 688918"/>
                  <a:gd name="connsiteX275" fmla="*/ 259809 w 5252301"/>
                  <a:gd name="connsiteY275" fmla="*/ 251479 h 688918"/>
                  <a:gd name="connsiteX276" fmla="*/ 321484 w 5252301"/>
                  <a:gd name="connsiteY276" fmla="*/ 191056 h 688918"/>
                  <a:gd name="connsiteX277" fmla="*/ 4931773 w 5252301"/>
                  <a:gd name="connsiteY277" fmla="*/ 191056 h 688918"/>
                  <a:gd name="connsiteX278" fmla="*/ 4993448 w 5252301"/>
                  <a:gd name="connsiteY278" fmla="*/ 251479 h 688918"/>
                  <a:gd name="connsiteX279" fmla="*/ 4978344 w 5252301"/>
                  <a:gd name="connsiteY279" fmla="*/ 289243 h 688918"/>
                  <a:gd name="connsiteX280" fmla="*/ 4931773 w 5252301"/>
                  <a:gd name="connsiteY280" fmla="*/ 311901 h 688918"/>
                  <a:gd name="connsiteX281" fmla="*/ 4871357 w 5252301"/>
                  <a:gd name="connsiteY281" fmla="*/ 251479 h 688918"/>
                  <a:gd name="connsiteX282" fmla="*/ 4892754 w 5252301"/>
                  <a:gd name="connsiteY282" fmla="*/ 206162 h 688918"/>
                  <a:gd name="connsiteX283" fmla="*/ 4931773 w 5252301"/>
                  <a:gd name="connsiteY283" fmla="*/ 191056 h 688918"/>
                  <a:gd name="connsiteX284" fmla="*/ 988424 w 5252301"/>
                  <a:gd name="connsiteY284" fmla="*/ 103243 h 688918"/>
                  <a:gd name="connsiteX285" fmla="*/ 939423 w 5252301"/>
                  <a:gd name="connsiteY285" fmla="*/ 103243 h 688918"/>
                  <a:gd name="connsiteX286" fmla="*/ 920576 w 5252301"/>
                  <a:gd name="connsiteY286" fmla="*/ 114551 h 688918"/>
                  <a:gd name="connsiteX287" fmla="*/ 916807 w 5252301"/>
                  <a:gd name="connsiteY287" fmla="*/ 167322 h 688918"/>
                  <a:gd name="connsiteX288" fmla="*/ 875344 w 5252301"/>
                  <a:gd name="connsiteY288" fmla="*/ 182399 h 688918"/>
                  <a:gd name="connsiteX289" fmla="*/ 837651 w 5252301"/>
                  <a:gd name="connsiteY289" fmla="*/ 152244 h 688918"/>
                  <a:gd name="connsiteX290" fmla="*/ 815034 w 5252301"/>
                  <a:gd name="connsiteY290" fmla="*/ 152244 h 688918"/>
                  <a:gd name="connsiteX291" fmla="*/ 803726 w 5252301"/>
                  <a:gd name="connsiteY291" fmla="*/ 163552 h 688918"/>
                  <a:gd name="connsiteX292" fmla="*/ 777341 w 5252301"/>
                  <a:gd name="connsiteY292" fmla="*/ 189938 h 688918"/>
                  <a:gd name="connsiteX293" fmla="*/ 777341 w 5252301"/>
                  <a:gd name="connsiteY293" fmla="*/ 212554 h 688918"/>
                  <a:gd name="connsiteX294" fmla="*/ 807496 w 5252301"/>
                  <a:gd name="connsiteY294" fmla="*/ 250247 h 688918"/>
                  <a:gd name="connsiteX295" fmla="*/ 788649 w 5252301"/>
                  <a:gd name="connsiteY295" fmla="*/ 291710 h 688918"/>
                  <a:gd name="connsiteX296" fmla="*/ 743417 w 5252301"/>
                  <a:gd name="connsiteY296" fmla="*/ 295479 h 688918"/>
                  <a:gd name="connsiteX297" fmla="*/ 728340 w 5252301"/>
                  <a:gd name="connsiteY297" fmla="*/ 314326 h 688918"/>
                  <a:gd name="connsiteX298" fmla="*/ 728340 w 5252301"/>
                  <a:gd name="connsiteY298" fmla="*/ 363327 h 688918"/>
                  <a:gd name="connsiteX299" fmla="*/ 743417 w 5252301"/>
                  <a:gd name="connsiteY299" fmla="*/ 382174 h 688918"/>
                  <a:gd name="connsiteX300" fmla="*/ 788649 w 5252301"/>
                  <a:gd name="connsiteY300" fmla="*/ 385943 h 688918"/>
                  <a:gd name="connsiteX301" fmla="*/ 807496 w 5252301"/>
                  <a:gd name="connsiteY301" fmla="*/ 431175 h 688918"/>
                  <a:gd name="connsiteX302" fmla="*/ 777341 w 5252301"/>
                  <a:gd name="connsiteY302" fmla="*/ 468869 h 688918"/>
                  <a:gd name="connsiteX303" fmla="*/ 777341 w 5252301"/>
                  <a:gd name="connsiteY303" fmla="*/ 487715 h 688918"/>
                  <a:gd name="connsiteX304" fmla="*/ 815034 w 5252301"/>
                  <a:gd name="connsiteY304" fmla="*/ 525409 h 688918"/>
                  <a:gd name="connsiteX305" fmla="*/ 837651 w 5252301"/>
                  <a:gd name="connsiteY305" fmla="*/ 525409 h 688918"/>
                  <a:gd name="connsiteX306" fmla="*/ 871575 w 5252301"/>
                  <a:gd name="connsiteY306" fmla="*/ 495254 h 688918"/>
                  <a:gd name="connsiteX307" fmla="*/ 916807 w 5252301"/>
                  <a:gd name="connsiteY307" fmla="*/ 514101 h 688918"/>
                  <a:gd name="connsiteX308" fmla="*/ 920576 w 5252301"/>
                  <a:gd name="connsiteY308" fmla="*/ 563102 h 688918"/>
                  <a:gd name="connsiteX309" fmla="*/ 939423 w 5252301"/>
                  <a:gd name="connsiteY309" fmla="*/ 574410 h 688918"/>
                  <a:gd name="connsiteX310" fmla="*/ 988424 w 5252301"/>
                  <a:gd name="connsiteY310" fmla="*/ 574410 h 688918"/>
                  <a:gd name="connsiteX311" fmla="*/ 1003501 w 5252301"/>
                  <a:gd name="connsiteY311" fmla="*/ 563102 h 688918"/>
                  <a:gd name="connsiteX312" fmla="*/ 1011040 w 5252301"/>
                  <a:gd name="connsiteY312" fmla="*/ 514101 h 688918"/>
                  <a:gd name="connsiteX313" fmla="*/ 1052503 w 5252301"/>
                  <a:gd name="connsiteY313" fmla="*/ 495254 h 688918"/>
                  <a:gd name="connsiteX314" fmla="*/ 1090197 w 5252301"/>
                  <a:gd name="connsiteY314" fmla="*/ 525409 h 688918"/>
                  <a:gd name="connsiteX315" fmla="*/ 1112813 w 5252301"/>
                  <a:gd name="connsiteY315" fmla="*/ 525409 h 688918"/>
                  <a:gd name="connsiteX316" fmla="*/ 1135429 w 5252301"/>
                  <a:gd name="connsiteY316" fmla="*/ 502793 h 688918"/>
                  <a:gd name="connsiteX317" fmla="*/ 1150506 w 5252301"/>
                  <a:gd name="connsiteY317" fmla="*/ 487715 h 688918"/>
                  <a:gd name="connsiteX318" fmla="*/ 1150506 w 5252301"/>
                  <a:gd name="connsiteY318" fmla="*/ 468869 h 688918"/>
                  <a:gd name="connsiteX319" fmla="*/ 1120351 w 5252301"/>
                  <a:gd name="connsiteY319" fmla="*/ 427406 h 688918"/>
                  <a:gd name="connsiteX320" fmla="*/ 1135429 w 5252301"/>
                  <a:gd name="connsiteY320" fmla="*/ 385943 h 688918"/>
                  <a:gd name="connsiteX321" fmla="*/ 1184430 w 5252301"/>
                  <a:gd name="connsiteY321" fmla="*/ 382174 h 688918"/>
                  <a:gd name="connsiteX322" fmla="*/ 1199507 w 5252301"/>
                  <a:gd name="connsiteY322" fmla="*/ 363327 h 688918"/>
                  <a:gd name="connsiteX323" fmla="*/ 1199507 w 5252301"/>
                  <a:gd name="connsiteY323" fmla="*/ 314326 h 688918"/>
                  <a:gd name="connsiteX324" fmla="*/ 1184430 w 5252301"/>
                  <a:gd name="connsiteY324" fmla="*/ 295479 h 688918"/>
                  <a:gd name="connsiteX325" fmla="*/ 1135429 w 5252301"/>
                  <a:gd name="connsiteY325" fmla="*/ 291710 h 688918"/>
                  <a:gd name="connsiteX326" fmla="*/ 1120351 w 5252301"/>
                  <a:gd name="connsiteY326" fmla="*/ 250247 h 688918"/>
                  <a:gd name="connsiteX327" fmla="*/ 1150506 w 5252301"/>
                  <a:gd name="connsiteY327" fmla="*/ 212554 h 688918"/>
                  <a:gd name="connsiteX328" fmla="*/ 1150506 w 5252301"/>
                  <a:gd name="connsiteY328" fmla="*/ 189938 h 688918"/>
                  <a:gd name="connsiteX329" fmla="*/ 1112813 w 5252301"/>
                  <a:gd name="connsiteY329" fmla="*/ 152244 h 688918"/>
                  <a:gd name="connsiteX330" fmla="*/ 1090197 w 5252301"/>
                  <a:gd name="connsiteY330" fmla="*/ 152244 h 688918"/>
                  <a:gd name="connsiteX331" fmla="*/ 1052503 w 5252301"/>
                  <a:gd name="connsiteY331" fmla="*/ 182399 h 688918"/>
                  <a:gd name="connsiteX332" fmla="*/ 1011040 w 5252301"/>
                  <a:gd name="connsiteY332" fmla="*/ 167322 h 688918"/>
                  <a:gd name="connsiteX333" fmla="*/ 1003501 w 5252301"/>
                  <a:gd name="connsiteY333" fmla="*/ 114551 h 688918"/>
                  <a:gd name="connsiteX334" fmla="*/ 988424 w 5252301"/>
                  <a:gd name="connsiteY334" fmla="*/ 103243 h 688918"/>
                  <a:gd name="connsiteX335" fmla="*/ 1741173 w 5252301"/>
                  <a:gd name="connsiteY335" fmla="*/ 103243 h 688918"/>
                  <a:gd name="connsiteX336" fmla="*/ 1688404 w 5252301"/>
                  <a:gd name="connsiteY336" fmla="*/ 103243 h 688918"/>
                  <a:gd name="connsiteX337" fmla="*/ 1673327 w 5252301"/>
                  <a:gd name="connsiteY337" fmla="*/ 114551 h 688918"/>
                  <a:gd name="connsiteX338" fmla="*/ 1665788 w 5252301"/>
                  <a:gd name="connsiteY338" fmla="*/ 167322 h 688918"/>
                  <a:gd name="connsiteX339" fmla="*/ 1624327 w 5252301"/>
                  <a:gd name="connsiteY339" fmla="*/ 182399 h 688918"/>
                  <a:gd name="connsiteX340" fmla="*/ 1586635 w 5252301"/>
                  <a:gd name="connsiteY340" fmla="*/ 152244 h 688918"/>
                  <a:gd name="connsiteX341" fmla="*/ 1564020 w 5252301"/>
                  <a:gd name="connsiteY341" fmla="*/ 152244 h 688918"/>
                  <a:gd name="connsiteX342" fmla="*/ 1552712 w 5252301"/>
                  <a:gd name="connsiteY342" fmla="*/ 163552 h 688918"/>
                  <a:gd name="connsiteX343" fmla="*/ 1526328 w 5252301"/>
                  <a:gd name="connsiteY343" fmla="*/ 189938 h 688918"/>
                  <a:gd name="connsiteX344" fmla="*/ 1526328 w 5252301"/>
                  <a:gd name="connsiteY344" fmla="*/ 212554 h 688918"/>
                  <a:gd name="connsiteX345" fmla="*/ 1556481 w 5252301"/>
                  <a:gd name="connsiteY345" fmla="*/ 250247 h 688918"/>
                  <a:gd name="connsiteX346" fmla="*/ 1537635 w 5252301"/>
                  <a:gd name="connsiteY346" fmla="*/ 291710 h 688918"/>
                  <a:gd name="connsiteX347" fmla="*/ 1488635 w 5252301"/>
                  <a:gd name="connsiteY347" fmla="*/ 295479 h 688918"/>
                  <a:gd name="connsiteX348" fmla="*/ 1477328 w 5252301"/>
                  <a:gd name="connsiteY348" fmla="*/ 314326 h 688918"/>
                  <a:gd name="connsiteX349" fmla="*/ 1477328 w 5252301"/>
                  <a:gd name="connsiteY349" fmla="*/ 363327 h 688918"/>
                  <a:gd name="connsiteX350" fmla="*/ 1488635 w 5252301"/>
                  <a:gd name="connsiteY350" fmla="*/ 382174 h 688918"/>
                  <a:gd name="connsiteX351" fmla="*/ 1537635 w 5252301"/>
                  <a:gd name="connsiteY351" fmla="*/ 385943 h 688918"/>
                  <a:gd name="connsiteX352" fmla="*/ 1556481 w 5252301"/>
                  <a:gd name="connsiteY352" fmla="*/ 431175 h 688918"/>
                  <a:gd name="connsiteX353" fmla="*/ 1526328 w 5252301"/>
                  <a:gd name="connsiteY353" fmla="*/ 468869 h 688918"/>
                  <a:gd name="connsiteX354" fmla="*/ 1526328 w 5252301"/>
                  <a:gd name="connsiteY354" fmla="*/ 487715 h 688918"/>
                  <a:gd name="connsiteX355" fmla="*/ 1564020 w 5252301"/>
                  <a:gd name="connsiteY355" fmla="*/ 525409 h 688918"/>
                  <a:gd name="connsiteX356" fmla="*/ 1586635 w 5252301"/>
                  <a:gd name="connsiteY356" fmla="*/ 525409 h 688918"/>
                  <a:gd name="connsiteX357" fmla="*/ 1620558 w 5252301"/>
                  <a:gd name="connsiteY357" fmla="*/ 495254 h 688918"/>
                  <a:gd name="connsiteX358" fmla="*/ 1665788 w 5252301"/>
                  <a:gd name="connsiteY358" fmla="*/ 514101 h 688918"/>
                  <a:gd name="connsiteX359" fmla="*/ 1673327 w 5252301"/>
                  <a:gd name="connsiteY359" fmla="*/ 563102 h 688918"/>
                  <a:gd name="connsiteX360" fmla="*/ 1688404 w 5252301"/>
                  <a:gd name="connsiteY360" fmla="*/ 574410 h 688918"/>
                  <a:gd name="connsiteX361" fmla="*/ 1741173 w 5252301"/>
                  <a:gd name="connsiteY361" fmla="*/ 574410 h 688918"/>
                  <a:gd name="connsiteX362" fmla="*/ 1756250 w 5252301"/>
                  <a:gd name="connsiteY362" fmla="*/ 563102 h 688918"/>
                  <a:gd name="connsiteX363" fmla="*/ 1760019 w 5252301"/>
                  <a:gd name="connsiteY363" fmla="*/ 514101 h 688918"/>
                  <a:gd name="connsiteX364" fmla="*/ 1801480 w 5252301"/>
                  <a:gd name="connsiteY364" fmla="*/ 495254 h 688918"/>
                  <a:gd name="connsiteX365" fmla="*/ 1842942 w 5252301"/>
                  <a:gd name="connsiteY365" fmla="*/ 525409 h 688918"/>
                  <a:gd name="connsiteX366" fmla="*/ 1861788 w 5252301"/>
                  <a:gd name="connsiteY366" fmla="*/ 525409 h 688918"/>
                  <a:gd name="connsiteX367" fmla="*/ 1888173 w 5252301"/>
                  <a:gd name="connsiteY367" fmla="*/ 502793 h 688918"/>
                  <a:gd name="connsiteX368" fmla="*/ 1899480 w 5252301"/>
                  <a:gd name="connsiteY368" fmla="*/ 487715 h 688918"/>
                  <a:gd name="connsiteX369" fmla="*/ 1899480 w 5252301"/>
                  <a:gd name="connsiteY369" fmla="*/ 468869 h 688918"/>
                  <a:gd name="connsiteX370" fmla="*/ 1869327 w 5252301"/>
                  <a:gd name="connsiteY370" fmla="*/ 427406 h 688918"/>
                  <a:gd name="connsiteX371" fmla="*/ 1888173 w 5252301"/>
                  <a:gd name="connsiteY371" fmla="*/ 385943 h 688918"/>
                  <a:gd name="connsiteX372" fmla="*/ 1937172 w 5252301"/>
                  <a:gd name="connsiteY372" fmla="*/ 382174 h 688918"/>
                  <a:gd name="connsiteX373" fmla="*/ 1952249 w 5252301"/>
                  <a:gd name="connsiteY373" fmla="*/ 363327 h 688918"/>
                  <a:gd name="connsiteX374" fmla="*/ 1952249 w 5252301"/>
                  <a:gd name="connsiteY374" fmla="*/ 314326 h 688918"/>
                  <a:gd name="connsiteX375" fmla="*/ 1937172 w 5252301"/>
                  <a:gd name="connsiteY375" fmla="*/ 295479 h 688918"/>
                  <a:gd name="connsiteX376" fmla="*/ 1884403 w 5252301"/>
                  <a:gd name="connsiteY376" fmla="*/ 291710 h 688918"/>
                  <a:gd name="connsiteX377" fmla="*/ 1869327 w 5252301"/>
                  <a:gd name="connsiteY377" fmla="*/ 250247 h 688918"/>
                  <a:gd name="connsiteX378" fmla="*/ 1899480 w 5252301"/>
                  <a:gd name="connsiteY378" fmla="*/ 212554 h 688918"/>
                  <a:gd name="connsiteX379" fmla="*/ 1899480 w 5252301"/>
                  <a:gd name="connsiteY379" fmla="*/ 189938 h 688918"/>
                  <a:gd name="connsiteX380" fmla="*/ 1861788 w 5252301"/>
                  <a:gd name="connsiteY380" fmla="*/ 152244 h 688918"/>
                  <a:gd name="connsiteX381" fmla="*/ 1842942 w 5252301"/>
                  <a:gd name="connsiteY381" fmla="*/ 152244 h 688918"/>
                  <a:gd name="connsiteX382" fmla="*/ 1801480 w 5252301"/>
                  <a:gd name="connsiteY382" fmla="*/ 182399 h 688918"/>
                  <a:gd name="connsiteX383" fmla="*/ 1760019 w 5252301"/>
                  <a:gd name="connsiteY383" fmla="*/ 167322 h 688918"/>
                  <a:gd name="connsiteX384" fmla="*/ 1756250 w 5252301"/>
                  <a:gd name="connsiteY384" fmla="*/ 114551 h 688918"/>
                  <a:gd name="connsiteX385" fmla="*/ 1741173 w 5252301"/>
                  <a:gd name="connsiteY385" fmla="*/ 103243 h 688918"/>
                  <a:gd name="connsiteX386" fmla="*/ 2488276 w 5252301"/>
                  <a:gd name="connsiteY386" fmla="*/ 103243 h 688918"/>
                  <a:gd name="connsiteX387" fmla="*/ 2439275 w 5252301"/>
                  <a:gd name="connsiteY387" fmla="*/ 103243 h 688918"/>
                  <a:gd name="connsiteX388" fmla="*/ 2420428 w 5252301"/>
                  <a:gd name="connsiteY388" fmla="*/ 114551 h 688918"/>
                  <a:gd name="connsiteX389" fmla="*/ 2416659 w 5252301"/>
                  <a:gd name="connsiteY389" fmla="*/ 167322 h 688918"/>
                  <a:gd name="connsiteX390" fmla="*/ 2375196 w 5252301"/>
                  <a:gd name="connsiteY390" fmla="*/ 182399 h 688918"/>
                  <a:gd name="connsiteX391" fmla="*/ 2337503 w 5252301"/>
                  <a:gd name="connsiteY391" fmla="*/ 152244 h 688918"/>
                  <a:gd name="connsiteX392" fmla="*/ 2314886 w 5252301"/>
                  <a:gd name="connsiteY392" fmla="*/ 152244 h 688918"/>
                  <a:gd name="connsiteX393" fmla="*/ 2303578 w 5252301"/>
                  <a:gd name="connsiteY393" fmla="*/ 163553 h 688918"/>
                  <a:gd name="connsiteX394" fmla="*/ 2277193 w 5252301"/>
                  <a:gd name="connsiteY394" fmla="*/ 189938 h 688918"/>
                  <a:gd name="connsiteX395" fmla="*/ 2277193 w 5252301"/>
                  <a:gd name="connsiteY395" fmla="*/ 212554 h 688918"/>
                  <a:gd name="connsiteX396" fmla="*/ 2307348 w 5252301"/>
                  <a:gd name="connsiteY396" fmla="*/ 250247 h 688918"/>
                  <a:gd name="connsiteX397" fmla="*/ 2288501 w 5252301"/>
                  <a:gd name="connsiteY397" fmla="*/ 291710 h 688918"/>
                  <a:gd name="connsiteX398" fmla="*/ 2239500 w 5252301"/>
                  <a:gd name="connsiteY398" fmla="*/ 295479 h 688918"/>
                  <a:gd name="connsiteX399" fmla="*/ 2228192 w 5252301"/>
                  <a:gd name="connsiteY399" fmla="*/ 314326 h 688918"/>
                  <a:gd name="connsiteX400" fmla="*/ 2228192 w 5252301"/>
                  <a:gd name="connsiteY400" fmla="*/ 363327 h 688918"/>
                  <a:gd name="connsiteX401" fmla="*/ 2239500 w 5252301"/>
                  <a:gd name="connsiteY401" fmla="*/ 382174 h 688918"/>
                  <a:gd name="connsiteX402" fmla="*/ 2288501 w 5252301"/>
                  <a:gd name="connsiteY402" fmla="*/ 385943 h 688918"/>
                  <a:gd name="connsiteX403" fmla="*/ 2307348 w 5252301"/>
                  <a:gd name="connsiteY403" fmla="*/ 431175 h 688918"/>
                  <a:gd name="connsiteX404" fmla="*/ 2277193 w 5252301"/>
                  <a:gd name="connsiteY404" fmla="*/ 468869 h 688918"/>
                  <a:gd name="connsiteX405" fmla="*/ 2277193 w 5252301"/>
                  <a:gd name="connsiteY405" fmla="*/ 487715 h 688918"/>
                  <a:gd name="connsiteX406" fmla="*/ 2314886 w 5252301"/>
                  <a:gd name="connsiteY406" fmla="*/ 525409 h 688918"/>
                  <a:gd name="connsiteX407" fmla="*/ 2337503 w 5252301"/>
                  <a:gd name="connsiteY407" fmla="*/ 525409 h 688918"/>
                  <a:gd name="connsiteX408" fmla="*/ 2371427 w 5252301"/>
                  <a:gd name="connsiteY408" fmla="*/ 495254 h 688918"/>
                  <a:gd name="connsiteX409" fmla="*/ 2416659 w 5252301"/>
                  <a:gd name="connsiteY409" fmla="*/ 514101 h 688918"/>
                  <a:gd name="connsiteX410" fmla="*/ 2420428 w 5252301"/>
                  <a:gd name="connsiteY410" fmla="*/ 563102 h 688918"/>
                  <a:gd name="connsiteX411" fmla="*/ 2439275 w 5252301"/>
                  <a:gd name="connsiteY411" fmla="*/ 574410 h 688918"/>
                  <a:gd name="connsiteX412" fmla="*/ 2488276 w 5252301"/>
                  <a:gd name="connsiteY412" fmla="*/ 574410 h 688918"/>
                  <a:gd name="connsiteX413" fmla="*/ 2507123 w 5252301"/>
                  <a:gd name="connsiteY413" fmla="*/ 563102 h 688918"/>
                  <a:gd name="connsiteX414" fmla="*/ 2510892 w 5252301"/>
                  <a:gd name="connsiteY414" fmla="*/ 514101 h 688918"/>
                  <a:gd name="connsiteX415" fmla="*/ 2552355 w 5252301"/>
                  <a:gd name="connsiteY415" fmla="*/ 495254 h 688918"/>
                  <a:gd name="connsiteX416" fmla="*/ 2593817 w 5252301"/>
                  <a:gd name="connsiteY416" fmla="*/ 525409 h 688918"/>
                  <a:gd name="connsiteX417" fmla="*/ 2612664 w 5252301"/>
                  <a:gd name="connsiteY417" fmla="*/ 525409 h 688918"/>
                  <a:gd name="connsiteX418" fmla="*/ 2639049 w 5252301"/>
                  <a:gd name="connsiteY418" fmla="*/ 502793 h 688918"/>
                  <a:gd name="connsiteX419" fmla="*/ 2650357 w 5252301"/>
                  <a:gd name="connsiteY419" fmla="*/ 487715 h 688918"/>
                  <a:gd name="connsiteX420" fmla="*/ 2650357 w 5252301"/>
                  <a:gd name="connsiteY420" fmla="*/ 468869 h 688918"/>
                  <a:gd name="connsiteX421" fmla="*/ 2620203 w 5252301"/>
                  <a:gd name="connsiteY421" fmla="*/ 427406 h 688918"/>
                  <a:gd name="connsiteX422" fmla="*/ 2639049 w 5252301"/>
                  <a:gd name="connsiteY422" fmla="*/ 385943 h 688918"/>
                  <a:gd name="connsiteX423" fmla="*/ 2688051 w 5252301"/>
                  <a:gd name="connsiteY423" fmla="*/ 382174 h 688918"/>
                  <a:gd name="connsiteX424" fmla="*/ 2699359 w 5252301"/>
                  <a:gd name="connsiteY424" fmla="*/ 363327 h 688918"/>
                  <a:gd name="connsiteX425" fmla="*/ 2699359 w 5252301"/>
                  <a:gd name="connsiteY425" fmla="*/ 314326 h 688918"/>
                  <a:gd name="connsiteX426" fmla="*/ 2688051 w 5252301"/>
                  <a:gd name="connsiteY426" fmla="*/ 295479 h 688918"/>
                  <a:gd name="connsiteX427" fmla="*/ 2635280 w 5252301"/>
                  <a:gd name="connsiteY427" fmla="*/ 291710 h 688918"/>
                  <a:gd name="connsiteX428" fmla="*/ 2620203 w 5252301"/>
                  <a:gd name="connsiteY428" fmla="*/ 250247 h 688918"/>
                  <a:gd name="connsiteX429" fmla="*/ 2650357 w 5252301"/>
                  <a:gd name="connsiteY429" fmla="*/ 212554 h 688918"/>
                  <a:gd name="connsiteX430" fmla="*/ 2650357 w 5252301"/>
                  <a:gd name="connsiteY430" fmla="*/ 189938 h 688918"/>
                  <a:gd name="connsiteX431" fmla="*/ 2612664 w 5252301"/>
                  <a:gd name="connsiteY431" fmla="*/ 152244 h 688918"/>
                  <a:gd name="connsiteX432" fmla="*/ 2593817 w 5252301"/>
                  <a:gd name="connsiteY432" fmla="*/ 152244 h 688918"/>
                  <a:gd name="connsiteX433" fmla="*/ 2552355 w 5252301"/>
                  <a:gd name="connsiteY433" fmla="*/ 182399 h 688918"/>
                  <a:gd name="connsiteX434" fmla="*/ 2510892 w 5252301"/>
                  <a:gd name="connsiteY434" fmla="*/ 167322 h 688918"/>
                  <a:gd name="connsiteX435" fmla="*/ 2507123 w 5252301"/>
                  <a:gd name="connsiteY435" fmla="*/ 114551 h 688918"/>
                  <a:gd name="connsiteX436" fmla="*/ 2488276 w 5252301"/>
                  <a:gd name="connsiteY436" fmla="*/ 103243 h 688918"/>
                  <a:gd name="connsiteX437" fmla="*/ 4185238 w 5252301"/>
                  <a:gd name="connsiteY437" fmla="*/ 103243 h 688918"/>
                  <a:gd name="connsiteX438" fmla="*/ 4132469 w 5252301"/>
                  <a:gd name="connsiteY438" fmla="*/ 103243 h 688918"/>
                  <a:gd name="connsiteX439" fmla="*/ 4117392 w 5252301"/>
                  <a:gd name="connsiteY439" fmla="*/ 114551 h 688918"/>
                  <a:gd name="connsiteX440" fmla="*/ 4109854 w 5252301"/>
                  <a:gd name="connsiteY440" fmla="*/ 167322 h 688918"/>
                  <a:gd name="connsiteX441" fmla="*/ 4072161 w 5252301"/>
                  <a:gd name="connsiteY441" fmla="*/ 182399 h 688918"/>
                  <a:gd name="connsiteX442" fmla="*/ 4030700 w 5252301"/>
                  <a:gd name="connsiteY442" fmla="*/ 152244 h 688918"/>
                  <a:gd name="connsiteX443" fmla="*/ 4008085 w 5252301"/>
                  <a:gd name="connsiteY443" fmla="*/ 152244 h 688918"/>
                  <a:gd name="connsiteX444" fmla="*/ 3996777 w 5252301"/>
                  <a:gd name="connsiteY444" fmla="*/ 163552 h 688918"/>
                  <a:gd name="connsiteX445" fmla="*/ 3974162 w 5252301"/>
                  <a:gd name="connsiteY445" fmla="*/ 189938 h 688918"/>
                  <a:gd name="connsiteX446" fmla="*/ 3970393 w 5252301"/>
                  <a:gd name="connsiteY446" fmla="*/ 212554 h 688918"/>
                  <a:gd name="connsiteX447" fmla="*/ 4004316 w 5252301"/>
                  <a:gd name="connsiteY447" fmla="*/ 250247 h 688918"/>
                  <a:gd name="connsiteX448" fmla="*/ 3985470 w 5252301"/>
                  <a:gd name="connsiteY448" fmla="*/ 291710 h 688918"/>
                  <a:gd name="connsiteX449" fmla="*/ 3936470 w 5252301"/>
                  <a:gd name="connsiteY449" fmla="*/ 295479 h 688918"/>
                  <a:gd name="connsiteX450" fmla="*/ 3921393 w 5252301"/>
                  <a:gd name="connsiteY450" fmla="*/ 314326 h 688918"/>
                  <a:gd name="connsiteX451" fmla="*/ 3921393 w 5252301"/>
                  <a:gd name="connsiteY451" fmla="*/ 363327 h 688918"/>
                  <a:gd name="connsiteX452" fmla="*/ 3936470 w 5252301"/>
                  <a:gd name="connsiteY452" fmla="*/ 382174 h 688918"/>
                  <a:gd name="connsiteX453" fmla="*/ 3985470 w 5252301"/>
                  <a:gd name="connsiteY453" fmla="*/ 385943 h 688918"/>
                  <a:gd name="connsiteX454" fmla="*/ 4000546 w 5252301"/>
                  <a:gd name="connsiteY454" fmla="*/ 431175 h 688918"/>
                  <a:gd name="connsiteX455" fmla="*/ 3970393 w 5252301"/>
                  <a:gd name="connsiteY455" fmla="*/ 468869 h 688918"/>
                  <a:gd name="connsiteX456" fmla="*/ 3974162 w 5252301"/>
                  <a:gd name="connsiteY456" fmla="*/ 487715 h 688918"/>
                  <a:gd name="connsiteX457" fmla="*/ 4008085 w 5252301"/>
                  <a:gd name="connsiteY457" fmla="*/ 525409 h 688918"/>
                  <a:gd name="connsiteX458" fmla="*/ 4030700 w 5252301"/>
                  <a:gd name="connsiteY458" fmla="*/ 525409 h 688918"/>
                  <a:gd name="connsiteX459" fmla="*/ 4068392 w 5252301"/>
                  <a:gd name="connsiteY459" fmla="*/ 495254 h 688918"/>
                  <a:gd name="connsiteX460" fmla="*/ 4109854 w 5252301"/>
                  <a:gd name="connsiteY460" fmla="*/ 514101 h 688918"/>
                  <a:gd name="connsiteX461" fmla="*/ 4117392 w 5252301"/>
                  <a:gd name="connsiteY461" fmla="*/ 563102 h 688918"/>
                  <a:gd name="connsiteX462" fmla="*/ 4132469 w 5252301"/>
                  <a:gd name="connsiteY462" fmla="*/ 574410 h 688918"/>
                  <a:gd name="connsiteX463" fmla="*/ 4185238 w 5252301"/>
                  <a:gd name="connsiteY463" fmla="*/ 574410 h 688918"/>
                  <a:gd name="connsiteX464" fmla="*/ 4200315 w 5252301"/>
                  <a:gd name="connsiteY464" fmla="*/ 563102 h 688918"/>
                  <a:gd name="connsiteX465" fmla="*/ 4207853 w 5252301"/>
                  <a:gd name="connsiteY465" fmla="*/ 514101 h 688918"/>
                  <a:gd name="connsiteX466" fmla="*/ 4249315 w 5252301"/>
                  <a:gd name="connsiteY466" fmla="*/ 495254 h 688918"/>
                  <a:gd name="connsiteX467" fmla="*/ 4287007 w 5252301"/>
                  <a:gd name="connsiteY467" fmla="*/ 525409 h 688918"/>
                  <a:gd name="connsiteX468" fmla="*/ 4309622 w 5252301"/>
                  <a:gd name="connsiteY468" fmla="*/ 525409 h 688918"/>
                  <a:gd name="connsiteX469" fmla="*/ 4332237 w 5252301"/>
                  <a:gd name="connsiteY469" fmla="*/ 502793 h 688918"/>
                  <a:gd name="connsiteX470" fmla="*/ 4343545 w 5252301"/>
                  <a:gd name="connsiteY470" fmla="*/ 487715 h 688918"/>
                  <a:gd name="connsiteX471" fmla="*/ 4347314 w 5252301"/>
                  <a:gd name="connsiteY471" fmla="*/ 468869 h 688918"/>
                  <a:gd name="connsiteX472" fmla="*/ 4313391 w 5252301"/>
                  <a:gd name="connsiteY472" fmla="*/ 427406 h 688918"/>
                  <a:gd name="connsiteX473" fmla="*/ 4332237 w 5252301"/>
                  <a:gd name="connsiteY473" fmla="*/ 385943 h 688918"/>
                  <a:gd name="connsiteX474" fmla="*/ 4381237 w 5252301"/>
                  <a:gd name="connsiteY474" fmla="*/ 382174 h 688918"/>
                  <a:gd name="connsiteX475" fmla="*/ 4396314 w 5252301"/>
                  <a:gd name="connsiteY475" fmla="*/ 363327 h 688918"/>
                  <a:gd name="connsiteX476" fmla="*/ 4396314 w 5252301"/>
                  <a:gd name="connsiteY476" fmla="*/ 314326 h 688918"/>
                  <a:gd name="connsiteX477" fmla="*/ 4381237 w 5252301"/>
                  <a:gd name="connsiteY477" fmla="*/ 295479 h 688918"/>
                  <a:gd name="connsiteX478" fmla="*/ 4332237 w 5252301"/>
                  <a:gd name="connsiteY478" fmla="*/ 291710 h 688918"/>
                  <a:gd name="connsiteX479" fmla="*/ 4313391 w 5252301"/>
                  <a:gd name="connsiteY479" fmla="*/ 250247 h 688918"/>
                  <a:gd name="connsiteX480" fmla="*/ 4347314 w 5252301"/>
                  <a:gd name="connsiteY480" fmla="*/ 212554 h 688918"/>
                  <a:gd name="connsiteX481" fmla="*/ 4343545 w 5252301"/>
                  <a:gd name="connsiteY481" fmla="*/ 189938 h 688918"/>
                  <a:gd name="connsiteX482" fmla="*/ 4309622 w 5252301"/>
                  <a:gd name="connsiteY482" fmla="*/ 152244 h 688918"/>
                  <a:gd name="connsiteX483" fmla="*/ 4287007 w 5252301"/>
                  <a:gd name="connsiteY483" fmla="*/ 152244 h 688918"/>
                  <a:gd name="connsiteX484" fmla="*/ 4245545 w 5252301"/>
                  <a:gd name="connsiteY484" fmla="*/ 182399 h 688918"/>
                  <a:gd name="connsiteX485" fmla="*/ 4207853 w 5252301"/>
                  <a:gd name="connsiteY485" fmla="*/ 167322 h 688918"/>
                  <a:gd name="connsiteX486" fmla="*/ 4200315 w 5252301"/>
                  <a:gd name="connsiteY486" fmla="*/ 114551 h 688918"/>
                  <a:gd name="connsiteX487" fmla="*/ 4185238 w 5252301"/>
                  <a:gd name="connsiteY487" fmla="*/ 103243 h 688918"/>
                  <a:gd name="connsiteX488" fmla="*/ 336630 w 5252301"/>
                  <a:gd name="connsiteY488" fmla="*/ 99488 h 688918"/>
                  <a:gd name="connsiteX489" fmla="*/ 303833 w 5252301"/>
                  <a:gd name="connsiteY489" fmla="*/ 99488 h 688918"/>
                  <a:gd name="connsiteX490" fmla="*/ 293742 w 5252301"/>
                  <a:gd name="connsiteY490" fmla="*/ 108281 h 688918"/>
                  <a:gd name="connsiteX491" fmla="*/ 289958 w 5252301"/>
                  <a:gd name="connsiteY491" fmla="*/ 140943 h 688918"/>
                  <a:gd name="connsiteX492" fmla="*/ 264730 w 5252301"/>
                  <a:gd name="connsiteY492" fmla="*/ 150992 h 688918"/>
                  <a:gd name="connsiteX493" fmla="*/ 238241 w 5252301"/>
                  <a:gd name="connsiteY493" fmla="*/ 130893 h 688918"/>
                  <a:gd name="connsiteX494" fmla="*/ 224365 w 5252301"/>
                  <a:gd name="connsiteY494" fmla="*/ 132149 h 688918"/>
                  <a:gd name="connsiteX495" fmla="*/ 201660 w 5252301"/>
                  <a:gd name="connsiteY495" fmla="*/ 154761 h 688918"/>
                  <a:gd name="connsiteX496" fmla="*/ 200399 w 5252301"/>
                  <a:gd name="connsiteY496" fmla="*/ 168579 h 688918"/>
                  <a:gd name="connsiteX497" fmla="*/ 220581 w 5252301"/>
                  <a:gd name="connsiteY497" fmla="*/ 194960 h 688918"/>
                  <a:gd name="connsiteX498" fmla="*/ 210490 w 5252301"/>
                  <a:gd name="connsiteY498" fmla="*/ 220084 h 688918"/>
                  <a:gd name="connsiteX499" fmla="*/ 177694 w 5252301"/>
                  <a:gd name="connsiteY499" fmla="*/ 223852 h 688918"/>
                  <a:gd name="connsiteX500" fmla="*/ 168864 w 5252301"/>
                  <a:gd name="connsiteY500" fmla="*/ 233902 h 688918"/>
                  <a:gd name="connsiteX501" fmla="*/ 168864 w 5252301"/>
                  <a:gd name="connsiteY501" fmla="*/ 266563 h 688918"/>
                  <a:gd name="connsiteX502" fmla="*/ 177694 w 5252301"/>
                  <a:gd name="connsiteY502" fmla="*/ 276613 h 688918"/>
                  <a:gd name="connsiteX503" fmla="*/ 209229 w 5252301"/>
                  <a:gd name="connsiteY503" fmla="*/ 280382 h 688918"/>
                  <a:gd name="connsiteX504" fmla="*/ 220581 w 5252301"/>
                  <a:gd name="connsiteY504" fmla="*/ 306762 h 688918"/>
                  <a:gd name="connsiteX505" fmla="*/ 200399 w 5252301"/>
                  <a:gd name="connsiteY505" fmla="*/ 331886 h 688918"/>
                  <a:gd name="connsiteX506" fmla="*/ 201660 w 5252301"/>
                  <a:gd name="connsiteY506" fmla="*/ 344448 h 688918"/>
                  <a:gd name="connsiteX507" fmla="*/ 209229 w 5252301"/>
                  <a:gd name="connsiteY507" fmla="*/ 353241 h 688918"/>
                  <a:gd name="connsiteX508" fmla="*/ 224365 w 5252301"/>
                  <a:gd name="connsiteY508" fmla="*/ 368316 h 688918"/>
                  <a:gd name="connsiteX509" fmla="*/ 238241 w 5252301"/>
                  <a:gd name="connsiteY509" fmla="*/ 369572 h 688918"/>
                  <a:gd name="connsiteX510" fmla="*/ 263469 w 5252301"/>
                  <a:gd name="connsiteY510" fmla="*/ 349473 h 688918"/>
                  <a:gd name="connsiteX511" fmla="*/ 289958 w 5252301"/>
                  <a:gd name="connsiteY511" fmla="*/ 360779 h 688918"/>
                  <a:gd name="connsiteX512" fmla="*/ 293742 w 5252301"/>
                  <a:gd name="connsiteY512" fmla="*/ 392184 h 688918"/>
                  <a:gd name="connsiteX513" fmla="*/ 303833 w 5252301"/>
                  <a:gd name="connsiteY513" fmla="*/ 400977 h 688918"/>
                  <a:gd name="connsiteX514" fmla="*/ 336630 w 5252301"/>
                  <a:gd name="connsiteY514" fmla="*/ 400977 h 688918"/>
                  <a:gd name="connsiteX515" fmla="*/ 346721 w 5252301"/>
                  <a:gd name="connsiteY515" fmla="*/ 392184 h 688918"/>
                  <a:gd name="connsiteX516" fmla="*/ 350505 w 5252301"/>
                  <a:gd name="connsiteY516" fmla="*/ 362035 h 688918"/>
                  <a:gd name="connsiteX517" fmla="*/ 378256 w 5252301"/>
                  <a:gd name="connsiteY517" fmla="*/ 350729 h 688918"/>
                  <a:gd name="connsiteX518" fmla="*/ 402222 w 5252301"/>
                  <a:gd name="connsiteY518" fmla="*/ 369572 h 688918"/>
                  <a:gd name="connsiteX519" fmla="*/ 416098 w 5252301"/>
                  <a:gd name="connsiteY519" fmla="*/ 368316 h 688918"/>
                  <a:gd name="connsiteX520" fmla="*/ 440064 w 5252301"/>
                  <a:gd name="connsiteY520" fmla="*/ 344448 h 688918"/>
                  <a:gd name="connsiteX521" fmla="*/ 440064 w 5252301"/>
                  <a:gd name="connsiteY521" fmla="*/ 331886 h 688918"/>
                  <a:gd name="connsiteX522" fmla="*/ 421143 w 5252301"/>
                  <a:gd name="connsiteY522" fmla="*/ 308018 h 688918"/>
                  <a:gd name="connsiteX523" fmla="*/ 432496 w 5252301"/>
                  <a:gd name="connsiteY523" fmla="*/ 280382 h 688918"/>
                  <a:gd name="connsiteX524" fmla="*/ 462769 w 5252301"/>
                  <a:gd name="connsiteY524" fmla="*/ 276613 h 688918"/>
                  <a:gd name="connsiteX525" fmla="*/ 471599 w 5252301"/>
                  <a:gd name="connsiteY525" fmla="*/ 266563 h 688918"/>
                  <a:gd name="connsiteX526" fmla="*/ 471599 w 5252301"/>
                  <a:gd name="connsiteY526" fmla="*/ 233902 h 688918"/>
                  <a:gd name="connsiteX527" fmla="*/ 462769 w 5252301"/>
                  <a:gd name="connsiteY527" fmla="*/ 223852 h 688918"/>
                  <a:gd name="connsiteX528" fmla="*/ 432496 w 5252301"/>
                  <a:gd name="connsiteY528" fmla="*/ 220084 h 688918"/>
                  <a:gd name="connsiteX529" fmla="*/ 421143 w 5252301"/>
                  <a:gd name="connsiteY529" fmla="*/ 193703 h 688918"/>
                  <a:gd name="connsiteX530" fmla="*/ 440064 w 5252301"/>
                  <a:gd name="connsiteY530" fmla="*/ 168579 h 688918"/>
                  <a:gd name="connsiteX531" fmla="*/ 438803 w 5252301"/>
                  <a:gd name="connsiteY531" fmla="*/ 154761 h 688918"/>
                  <a:gd name="connsiteX532" fmla="*/ 423666 w 5252301"/>
                  <a:gd name="connsiteY532" fmla="*/ 139686 h 688918"/>
                  <a:gd name="connsiteX533" fmla="*/ 416098 w 5252301"/>
                  <a:gd name="connsiteY533" fmla="*/ 132149 h 688918"/>
                  <a:gd name="connsiteX534" fmla="*/ 402222 w 5252301"/>
                  <a:gd name="connsiteY534" fmla="*/ 130893 h 688918"/>
                  <a:gd name="connsiteX535" fmla="*/ 376994 w 5252301"/>
                  <a:gd name="connsiteY535" fmla="*/ 150992 h 688918"/>
                  <a:gd name="connsiteX536" fmla="*/ 350505 w 5252301"/>
                  <a:gd name="connsiteY536" fmla="*/ 140943 h 688918"/>
                  <a:gd name="connsiteX537" fmla="*/ 346721 w 5252301"/>
                  <a:gd name="connsiteY537" fmla="*/ 108281 h 688918"/>
                  <a:gd name="connsiteX538" fmla="*/ 336630 w 5252301"/>
                  <a:gd name="connsiteY538" fmla="*/ 99488 h 688918"/>
                  <a:gd name="connsiteX539" fmla="*/ 4949424 w 5252301"/>
                  <a:gd name="connsiteY539" fmla="*/ 99488 h 688918"/>
                  <a:gd name="connsiteX540" fmla="*/ 4916627 w 5252301"/>
                  <a:gd name="connsiteY540" fmla="*/ 99488 h 688918"/>
                  <a:gd name="connsiteX541" fmla="*/ 4906536 w 5252301"/>
                  <a:gd name="connsiteY541" fmla="*/ 108281 h 688918"/>
                  <a:gd name="connsiteX542" fmla="*/ 4902752 w 5252301"/>
                  <a:gd name="connsiteY542" fmla="*/ 140943 h 688918"/>
                  <a:gd name="connsiteX543" fmla="*/ 4876263 w 5252301"/>
                  <a:gd name="connsiteY543" fmla="*/ 150992 h 688918"/>
                  <a:gd name="connsiteX544" fmla="*/ 4851035 w 5252301"/>
                  <a:gd name="connsiteY544" fmla="*/ 130893 h 688918"/>
                  <a:gd name="connsiteX545" fmla="*/ 4837159 w 5252301"/>
                  <a:gd name="connsiteY545" fmla="*/ 132149 h 688918"/>
                  <a:gd name="connsiteX546" fmla="*/ 4829591 w 5252301"/>
                  <a:gd name="connsiteY546" fmla="*/ 139686 h 688918"/>
                  <a:gd name="connsiteX547" fmla="*/ 4814454 w 5252301"/>
                  <a:gd name="connsiteY547" fmla="*/ 154761 h 688918"/>
                  <a:gd name="connsiteX548" fmla="*/ 4813193 w 5252301"/>
                  <a:gd name="connsiteY548" fmla="*/ 168579 h 688918"/>
                  <a:gd name="connsiteX549" fmla="*/ 4832114 w 5252301"/>
                  <a:gd name="connsiteY549" fmla="*/ 193703 h 688918"/>
                  <a:gd name="connsiteX550" fmla="*/ 4820761 w 5252301"/>
                  <a:gd name="connsiteY550" fmla="*/ 220084 h 688918"/>
                  <a:gd name="connsiteX551" fmla="*/ 4790488 w 5252301"/>
                  <a:gd name="connsiteY551" fmla="*/ 223852 h 688918"/>
                  <a:gd name="connsiteX552" fmla="*/ 4781658 w 5252301"/>
                  <a:gd name="connsiteY552" fmla="*/ 233902 h 688918"/>
                  <a:gd name="connsiteX553" fmla="*/ 4781658 w 5252301"/>
                  <a:gd name="connsiteY553" fmla="*/ 266563 h 688918"/>
                  <a:gd name="connsiteX554" fmla="*/ 4790488 w 5252301"/>
                  <a:gd name="connsiteY554" fmla="*/ 276613 h 688918"/>
                  <a:gd name="connsiteX555" fmla="*/ 4820761 w 5252301"/>
                  <a:gd name="connsiteY555" fmla="*/ 280382 h 688918"/>
                  <a:gd name="connsiteX556" fmla="*/ 4832114 w 5252301"/>
                  <a:gd name="connsiteY556" fmla="*/ 308018 h 688918"/>
                  <a:gd name="connsiteX557" fmla="*/ 4813193 w 5252301"/>
                  <a:gd name="connsiteY557" fmla="*/ 331886 h 688918"/>
                  <a:gd name="connsiteX558" fmla="*/ 4813193 w 5252301"/>
                  <a:gd name="connsiteY558" fmla="*/ 344448 h 688918"/>
                  <a:gd name="connsiteX559" fmla="*/ 4837159 w 5252301"/>
                  <a:gd name="connsiteY559" fmla="*/ 368316 h 688918"/>
                  <a:gd name="connsiteX560" fmla="*/ 4851035 w 5252301"/>
                  <a:gd name="connsiteY560" fmla="*/ 369572 h 688918"/>
                  <a:gd name="connsiteX561" fmla="*/ 4875001 w 5252301"/>
                  <a:gd name="connsiteY561" fmla="*/ 350729 h 688918"/>
                  <a:gd name="connsiteX562" fmla="*/ 4902752 w 5252301"/>
                  <a:gd name="connsiteY562" fmla="*/ 362035 h 688918"/>
                  <a:gd name="connsiteX563" fmla="*/ 4906536 w 5252301"/>
                  <a:gd name="connsiteY563" fmla="*/ 392184 h 688918"/>
                  <a:gd name="connsiteX564" fmla="*/ 4916627 w 5252301"/>
                  <a:gd name="connsiteY564" fmla="*/ 400977 h 688918"/>
                  <a:gd name="connsiteX565" fmla="*/ 4949424 w 5252301"/>
                  <a:gd name="connsiteY565" fmla="*/ 400977 h 688918"/>
                  <a:gd name="connsiteX566" fmla="*/ 4959515 w 5252301"/>
                  <a:gd name="connsiteY566" fmla="*/ 392184 h 688918"/>
                  <a:gd name="connsiteX567" fmla="*/ 4963299 w 5252301"/>
                  <a:gd name="connsiteY567" fmla="*/ 360779 h 688918"/>
                  <a:gd name="connsiteX568" fmla="*/ 4989788 w 5252301"/>
                  <a:gd name="connsiteY568" fmla="*/ 349473 h 688918"/>
                  <a:gd name="connsiteX569" fmla="*/ 5015016 w 5252301"/>
                  <a:gd name="connsiteY569" fmla="*/ 369572 h 688918"/>
                  <a:gd name="connsiteX570" fmla="*/ 5028892 w 5252301"/>
                  <a:gd name="connsiteY570" fmla="*/ 368316 h 688918"/>
                  <a:gd name="connsiteX571" fmla="*/ 5044028 w 5252301"/>
                  <a:gd name="connsiteY571" fmla="*/ 353241 h 688918"/>
                  <a:gd name="connsiteX572" fmla="*/ 5051597 w 5252301"/>
                  <a:gd name="connsiteY572" fmla="*/ 344448 h 688918"/>
                  <a:gd name="connsiteX573" fmla="*/ 5052858 w 5252301"/>
                  <a:gd name="connsiteY573" fmla="*/ 331886 h 688918"/>
                  <a:gd name="connsiteX574" fmla="*/ 5032676 w 5252301"/>
                  <a:gd name="connsiteY574" fmla="*/ 306762 h 688918"/>
                  <a:gd name="connsiteX575" fmla="*/ 5044028 w 5252301"/>
                  <a:gd name="connsiteY575" fmla="*/ 280382 h 688918"/>
                  <a:gd name="connsiteX576" fmla="*/ 5075563 w 5252301"/>
                  <a:gd name="connsiteY576" fmla="*/ 276613 h 688918"/>
                  <a:gd name="connsiteX577" fmla="*/ 5084393 w 5252301"/>
                  <a:gd name="connsiteY577" fmla="*/ 266563 h 688918"/>
                  <a:gd name="connsiteX578" fmla="*/ 5084393 w 5252301"/>
                  <a:gd name="connsiteY578" fmla="*/ 233902 h 688918"/>
                  <a:gd name="connsiteX579" fmla="*/ 5075563 w 5252301"/>
                  <a:gd name="connsiteY579" fmla="*/ 223852 h 688918"/>
                  <a:gd name="connsiteX580" fmla="*/ 5042767 w 5252301"/>
                  <a:gd name="connsiteY580" fmla="*/ 220084 h 688918"/>
                  <a:gd name="connsiteX581" fmla="*/ 5032676 w 5252301"/>
                  <a:gd name="connsiteY581" fmla="*/ 194960 h 688918"/>
                  <a:gd name="connsiteX582" fmla="*/ 5052858 w 5252301"/>
                  <a:gd name="connsiteY582" fmla="*/ 168579 h 688918"/>
                  <a:gd name="connsiteX583" fmla="*/ 5051597 w 5252301"/>
                  <a:gd name="connsiteY583" fmla="*/ 154761 h 688918"/>
                  <a:gd name="connsiteX584" fmla="*/ 5028892 w 5252301"/>
                  <a:gd name="connsiteY584" fmla="*/ 132149 h 688918"/>
                  <a:gd name="connsiteX585" fmla="*/ 5015016 w 5252301"/>
                  <a:gd name="connsiteY585" fmla="*/ 130893 h 688918"/>
                  <a:gd name="connsiteX586" fmla="*/ 4988527 w 5252301"/>
                  <a:gd name="connsiteY586" fmla="*/ 150992 h 688918"/>
                  <a:gd name="connsiteX587" fmla="*/ 4963299 w 5252301"/>
                  <a:gd name="connsiteY587" fmla="*/ 140943 h 688918"/>
                  <a:gd name="connsiteX588" fmla="*/ 4959515 w 5252301"/>
                  <a:gd name="connsiteY588" fmla="*/ 108281 h 688918"/>
                  <a:gd name="connsiteX589" fmla="*/ 4949424 w 5252301"/>
                  <a:gd name="connsiteY589" fmla="*/ 99488 h 688918"/>
                  <a:gd name="connsiteX590" fmla="*/ 4903927 w 5252301"/>
                  <a:gd name="connsiteY590" fmla="*/ 71332 h 688918"/>
                  <a:gd name="connsiteX591" fmla="*/ 5175337 w 5252301"/>
                  <a:gd name="connsiteY591" fmla="*/ 343520 h 688918"/>
                  <a:gd name="connsiteX592" fmla="*/ 4903927 w 5252301"/>
                  <a:gd name="connsiteY592" fmla="*/ 615708 h 688918"/>
                  <a:gd name="connsiteX593" fmla="*/ 346496 w 5252301"/>
                  <a:gd name="connsiteY593" fmla="*/ 615708 h 688918"/>
                  <a:gd name="connsiteX594" fmla="*/ 75086 w 5252301"/>
                  <a:gd name="connsiteY594" fmla="*/ 343520 h 688918"/>
                  <a:gd name="connsiteX595" fmla="*/ 346496 w 5252301"/>
                  <a:gd name="connsiteY595" fmla="*/ 71332 h 688918"/>
                  <a:gd name="connsiteX596" fmla="*/ 4909186 w 5252301"/>
                  <a:gd name="connsiteY596" fmla="*/ 0 h 688918"/>
                  <a:gd name="connsiteX597" fmla="*/ 343115 w 5252301"/>
                  <a:gd name="connsiteY597" fmla="*/ 0 h 688918"/>
                  <a:gd name="connsiteX598" fmla="*/ 0 w 5252301"/>
                  <a:gd name="connsiteY598" fmla="*/ 344459 h 688918"/>
                  <a:gd name="connsiteX599" fmla="*/ 343115 w 5252301"/>
                  <a:gd name="connsiteY599" fmla="*/ 688918 h 688918"/>
                  <a:gd name="connsiteX600" fmla="*/ 4909186 w 5252301"/>
                  <a:gd name="connsiteY600" fmla="*/ 688918 h 688918"/>
                  <a:gd name="connsiteX601" fmla="*/ 5252301 w 5252301"/>
                  <a:gd name="connsiteY601" fmla="*/ 344459 h 688918"/>
                  <a:gd name="connsiteX602" fmla="*/ 4909186 w 5252301"/>
                  <a:gd name="connsiteY602" fmla="*/ 0 h 68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</a:cxnLst>
                <a:rect l="l" t="t" r="r" b="b"/>
                <a:pathLst>
                  <a:path w="5252301" h="688918">
                    <a:moveTo>
                      <a:pt x="419887" y="453926"/>
                    </a:moveTo>
                    <a:cubicBezTo>
                      <a:pt x="427485" y="453926"/>
                      <a:pt x="432550" y="456438"/>
                      <a:pt x="438881" y="458950"/>
                    </a:cubicBezTo>
                    <a:cubicBezTo>
                      <a:pt x="451544" y="465229"/>
                      <a:pt x="459141" y="477788"/>
                      <a:pt x="459141" y="492858"/>
                    </a:cubicBezTo>
                    <a:cubicBezTo>
                      <a:pt x="459141" y="514208"/>
                      <a:pt x="441414" y="531790"/>
                      <a:pt x="419887" y="531790"/>
                    </a:cubicBezTo>
                    <a:cubicBezTo>
                      <a:pt x="414822" y="531790"/>
                      <a:pt x="408491" y="530534"/>
                      <a:pt x="403426" y="526767"/>
                    </a:cubicBezTo>
                    <a:cubicBezTo>
                      <a:pt x="390764" y="521743"/>
                      <a:pt x="381900" y="507929"/>
                      <a:pt x="381900" y="492858"/>
                    </a:cubicBezTo>
                    <a:cubicBezTo>
                      <a:pt x="381900" y="471508"/>
                      <a:pt x="398361" y="453926"/>
                      <a:pt x="419887" y="453926"/>
                    </a:cubicBezTo>
                    <a:close/>
                    <a:moveTo>
                      <a:pt x="4833370" y="453926"/>
                    </a:moveTo>
                    <a:cubicBezTo>
                      <a:pt x="4854896" y="453926"/>
                      <a:pt x="4871357" y="471508"/>
                      <a:pt x="4871357" y="492858"/>
                    </a:cubicBezTo>
                    <a:cubicBezTo>
                      <a:pt x="4871357" y="507929"/>
                      <a:pt x="4862493" y="521743"/>
                      <a:pt x="4849831" y="526767"/>
                    </a:cubicBezTo>
                    <a:cubicBezTo>
                      <a:pt x="4844766" y="530534"/>
                      <a:pt x="4838435" y="531790"/>
                      <a:pt x="4833370" y="531790"/>
                    </a:cubicBezTo>
                    <a:cubicBezTo>
                      <a:pt x="4811843" y="531790"/>
                      <a:pt x="4794116" y="514208"/>
                      <a:pt x="4794116" y="492858"/>
                    </a:cubicBezTo>
                    <a:cubicBezTo>
                      <a:pt x="4794116" y="477788"/>
                      <a:pt x="4801713" y="465229"/>
                      <a:pt x="4814376" y="458950"/>
                    </a:cubicBezTo>
                    <a:cubicBezTo>
                      <a:pt x="4820707" y="456438"/>
                      <a:pt x="4825772" y="453926"/>
                      <a:pt x="4833370" y="453926"/>
                    </a:cubicBezTo>
                    <a:close/>
                    <a:moveTo>
                      <a:pt x="219015" y="437730"/>
                    </a:moveTo>
                    <a:cubicBezTo>
                      <a:pt x="221535" y="437730"/>
                      <a:pt x="224054" y="438990"/>
                      <a:pt x="226573" y="438990"/>
                    </a:cubicBezTo>
                    <a:cubicBezTo>
                      <a:pt x="237910" y="442769"/>
                      <a:pt x="246728" y="454106"/>
                      <a:pt x="246728" y="466702"/>
                    </a:cubicBezTo>
                    <a:cubicBezTo>
                      <a:pt x="246728" y="481818"/>
                      <a:pt x="234131" y="494415"/>
                      <a:pt x="219015" y="494415"/>
                    </a:cubicBezTo>
                    <a:cubicBezTo>
                      <a:pt x="213977" y="494415"/>
                      <a:pt x="210198" y="493155"/>
                      <a:pt x="206419" y="490636"/>
                    </a:cubicBezTo>
                    <a:cubicBezTo>
                      <a:pt x="196341" y="486857"/>
                      <a:pt x="190043" y="476780"/>
                      <a:pt x="190043" y="466702"/>
                    </a:cubicBezTo>
                    <a:cubicBezTo>
                      <a:pt x="190043" y="451586"/>
                      <a:pt x="202640" y="437730"/>
                      <a:pt x="219015" y="437730"/>
                    </a:cubicBezTo>
                    <a:close/>
                    <a:moveTo>
                      <a:pt x="5034242" y="437730"/>
                    </a:moveTo>
                    <a:cubicBezTo>
                      <a:pt x="5050617" y="437730"/>
                      <a:pt x="5063214" y="451586"/>
                      <a:pt x="5063214" y="466702"/>
                    </a:cubicBezTo>
                    <a:cubicBezTo>
                      <a:pt x="5063214" y="476780"/>
                      <a:pt x="5056916" y="486857"/>
                      <a:pt x="5046838" y="490636"/>
                    </a:cubicBezTo>
                    <a:cubicBezTo>
                      <a:pt x="5043059" y="493155"/>
                      <a:pt x="5039280" y="494415"/>
                      <a:pt x="5034242" y="494415"/>
                    </a:cubicBezTo>
                    <a:cubicBezTo>
                      <a:pt x="5019126" y="494415"/>
                      <a:pt x="5006529" y="481818"/>
                      <a:pt x="5006529" y="466702"/>
                    </a:cubicBezTo>
                    <a:cubicBezTo>
                      <a:pt x="5006529" y="454106"/>
                      <a:pt x="5015347" y="442769"/>
                      <a:pt x="5026684" y="438990"/>
                    </a:cubicBezTo>
                    <a:cubicBezTo>
                      <a:pt x="5029203" y="438990"/>
                      <a:pt x="5031722" y="437730"/>
                      <a:pt x="5034242" y="437730"/>
                    </a:cubicBezTo>
                    <a:close/>
                    <a:moveTo>
                      <a:pt x="394647" y="397241"/>
                    </a:moveTo>
                    <a:cubicBezTo>
                      <a:pt x="393385" y="397241"/>
                      <a:pt x="392123" y="398499"/>
                      <a:pt x="390861" y="398499"/>
                    </a:cubicBezTo>
                    <a:cubicBezTo>
                      <a:pt x="376978" y="403532"/>
                      <a:pt x="376978" y="403532"/>
                      <a:pt x="376978" y="403532"/>
                    </a:cubicBezTo>
                    <a:cubicBezTo>
                      <a:pt x="371929" y="406049"/>
                      <a:pt x="369405" y="411081"/>
                      <a:pt x="370667" y="416114"/>
                    </a:cubicBezTo>
                    <a:cubicBezTo>
                      <a:pt x="375716" y="433729"/>
                      <a:pt x="375716" y="433729"/>
                      <a:pt x="375716" y="433729"/>
                    </a:cubicBezTo>
                    <a:cubicBezTo>
                      <a:pt x="370667" y="437503"/>
                      <a:pt x="365619" y="441278"/>
                      <a:pt x="361832" y="446311"/>
                    </a:cubicBezTo>
                    <a:cubicBezTo>
                      <a:pt x="345425" y="441278"/>
                      <a:pt x="345425" y="441278"/>
                      <a:pt x="345425" y="441278"/>
                    </a:cubicBezTo>
                    <a:cubicBezTo>
                      <a:pt x="340377" y="440020"/>
                      <a:pt x="334066" y="442536"/>
                      <a:pt x="332804" y="446311"/>
                    </a:cubicBezTo>
                    <a:cubicBezTo>
                      <a:pt x="326493" y="460151"/>
                      <a:pt x="326493" y="460151"/>
                      <a:pt x="326493" y="460151"/>
                    </a:cubicBezTo>
                    <a:cubicBezTo>
                      <a:pt x="325231" y="465184"/>
                      <a:pt x="326493" y="471475"/>
                      <a:pt x="331542" y="473991"/>
                    </a:cubicBezTo>
                    <a:cubicBezTo>
                      <a:pt x="346687" y="481540"/>
                      <a:pt x="346687" y="481540"/>
                      <a:pt x="346687" y="481540"/>
                    </a:cubicBezTo>
                    <a:cubicBezTo>
                      <a:pt x="345425" y="487831"/>
                      <a:pt x="345425" y="494122"/>
                      <a:pt x="345425" y="500413"/>
                    </a:cubicBezTo>
                    <a:cubicBezTo>
                      <a:pt x="331542" y="509221"/>
                      <a:pt x="331542" y="509221"/>
                      <a:pt x="331542" y="509221"/>
                    </a:cubicBezTo>
                    <a:cubicBezTo>
                      <a:pt x="326493" y="511737"/>
                      <a:pt x="323969" y="516770"/>
                      <a:pt x="326493" y="521803"/>
                    </a:cubicBezTo>
                    <a:cubicBezTo>
                      <a:pt x="331542" y="535643"/>
                      <a:pt x="331542" y="535643"/>
                      <a:pt x="331542" y="535643"/>
                    </a:cubicBezTo>
                    <a:cubicBezTo>
                      <a:pt x="334066" y="540676"/>
                      <a:pt x="339114" y="543192"/>
                      <a:pt x="344163" y="541934"/>
                    </a:cubicBezTo>
                    <a:cubicBezTo>
                      <a:pt x="360570" y="536901"/>
                      <a:pt x="360570" y="536901"/>
                      <a:pt x="360570" y="536901"/>
                    </a:cubicBezTo>
                    <a:cubicBezTo>
                      <a:pt x="364357" y="543192"/>
                      <a:pt x="369405" y="546967"/>
                      <a:pt x="374454" y="552000"/>
                    </a:cubicBezTo>
                    <a:cubicBezTo>
                      <a:pt x="369405" y="567098"/>
                      <a:pt x="369405" y="567098"/>
                      <a:pt x="369405" y="567098"/>
                    </a:cubicBezTo>
                    <a:cubicBezTo>
                      <a:pt x="368143" y="572131"/>
                      <a:pt x="370667" y="577164"/>
                      <a:pt x="375716" y="579680"/>
                    </a:cubicBezTo>
                    <a:cubicBezTo>
                      <a:pt x="376978" y="580938"/>
                      <a:pt x="379502" y="580938"/>
                      <a:pt x="380764" y="582196"/>
                    </a:cubicBezTo>
                    <a:cubicBezTo>
                      <a:pt x="380764" y="582196"/>
                      <a:pt x="380764" y="582196"/>
                      <a:pt x="383288" y="582196"/>
                    </a:cubicBezTo>
                    <a:cubicBezTo>
                      <a:pt x="385813" y="583455"/>
                      <a:pt x="385813" y="583455"/>
                      <a:pt x="385813" y="583455"/>
                    </a:cubicBezTo>
                    <a:cubicBezTo>
                      <a:pt x="389599" y="584713"/>
                      <a:pt x="389599" y="584713"/>
                      <a:pt x="389599" y="584713"/>
                    </a:cubicBezTo>
                    <a:cubicBezTo>
                      <a:pt x="393385" y="587229"/>
                      <a:pt x="399696" y="584713"/>
                      <a:pt x="402220" y="580938"/>
                    </a:cubicBezTo>
                    <a:cubicBezTo>
                      <a:pt x="409793" y="567098"/>
                      <a:pt x="409793" y="567098"/>
                      <a:pt x="409793" y="567098"/>
                    </a:cubicBezTo>
                    <a:cubicBezTo>
                      <a:pt x="419890" y="568356"/>
                      <a:pt x="426200" y="567098"/>
                      <a:pt x="429986" y="565840"/>
                    </a:cubicBezTo>
                    <a:cubicBezTo>
                      <a:pt x="437559" y="580938"/>
                      <a:pt x="437559" y="580938"/>
                      <a:pt x="437559" y="580938"/>
                    </a:cubicBezTo>
                    <a:cubicBezTo>
                      <a:pt x="440083" y="585971"/>
                      <a:pt x="446394" y="587229"/>
                      <a:pt x="450180" y="585971"/>
                    </a:cubicBezTo>
                    <a:cubicBezTo>
                      <a:pt x="465326" y="579680"/>
                      <a:pt x="465326" y="579680"/>
                      <a:pt x="465326" y="579680"/>
                    </a:cubicBezTo>
                    <a:cubicBezTo>
                      <a:pt x="469112" y="578422"/>
                      <a:pt x="471636" y="573389"/>
                      <a:pt x="470374" y="568356"/>
                    </a:cubicBezTo>
                    <a:cubicBezTo>
                      <a:pt x="466588" y="552000"/>
                      <a:pt x="466588" y="552000"/>
                      <a:pt x="466588" y="552000"/>
                    </a:cubicBezTo>
                    <a:cubicBezTo>
                      <a:pt x="471636" y="546967"/>
                      <a:pt x="475422" y="543192"/>
                      <a:pt x="479209" y="538159"/>
                    </a:cubicBezTo>
                    <a:cubicBezTo>
                      <a:pt x="496878" y="543192"/>
                      <a:pt x="496878" y="543192"/>
                      <a:pt x="496878" y="543192"/>
                    </a:cubicBezTo>
                    <a:cubicBezTo>
                      <a:pt x="500665" y="544450"/>
                      <a:pt x="506975" y="541934"/>
                      <a:pt x="508237" y="536901"/>
                    </a:cubicBezTo>
                    <a:cubicBezTo>
                      <a:pt x="514548" y="523061"/>
                      <a:pt x="514548" y="523061"/>
                      <a:pt x="514548" y="523061"/>
                    </a:cubicBezTo>
                    <a:cubicBezTo>
                      <a:pt x="517072" y="519286"/>
                      <a:pt x="514548" y="512995"/>
                      <a:pt x="510762" y="510479"/>
                    </a:cubicBezTo>
                    <a:cubicBezTo>
                      <a:pt x="494354" y="501672"/>
                      <a:pt x="494354" y="501672"/>
                      <a:pt x="494354" y="501672"/>
                    </a:cubicBezTo>
                    <a:cubicBezTo>
                      <a:pt x="495616" y="495381"/>
                      <a:pt x="495616" y="490348"/>
                      <a:pt x="494354" y="484057"/>
                    </a:cubicBezTo>
                    <a:cubicBezTo>
                      <a:pt x="510762" y="475249"/>
                      <a:pt x="510762" y="475249"/>
                      <a:pt x="510762" y="475249"/>
                    </a:cubicBezTo>
                    <a:cubicBezTo>
                      <a:pt x="514548" y="472733"/>
                      <a:pt x="517072" y="466442"/>
                      <a:pt x="515810" y="462667"/>
                    </a:cubicBezTo>
                    <a:cubicBezTo>
                      <a:pt x="509499" y="448827"/>
                      <a:pt x="509499" y="448827"/>
                      <a:pt x="509499" y="448827"/>
                    </a:cubicBezTo>
                    <a:cubicBezTo>
                      <a:pt x="506975" y="443794"/>
                      <a:pt x="501927" y="441278"/>
                      <a:pt x="496878" y="442536"/>
                    </a:cubicBezTo>
                    <a:cubicBezTo>
                      <a:pt x="479209" y="447569"/>
                      <a:pt x="479209" y="447569"/>
                      <a:pt x="479209" y="447569"/>
                    </a:cubicBezTo>
                    <a:cubicBezTo>
                      <a:pt x="475422" y="442536"/>
                      <a:pt x="471636" y="437503"/>
                      <a:pt x="466588" y="434987"/>
                    </a:cubicBezTo>
                    <a:cubicBezTo>
                      <a:pt x="471636" y="417372"/>
                      <a:pt x="471636" y="417372"/>
                      <a:pt x="471636" y="417372"/>
                    </a:cubicBezTo>
                    <a:cubicBezTo>
                      <a:pt x="474160" y="412340"/>
                      <a:pt x="470374" y="407307"/>
                      <a:pt x="466588" y="404790"/>
                    </a:cubicBezTo>
                    <a:cubicBezTo>
                      <a:pt x="462801" y="403532"/>
                      <a:pt x="460277" y="402274"/>
                      <a:pt x="459015" y="402274"/>
                    </a:cubicBezTo>
                    <a:cubicBezTo>
                      <a:pt x="452704" y="398499"/>
                      <a:pt x="452704" y="398499"/>
                      <a:pt x="452704" y="398499"/>
                    </a:cubicBezTo>
                    <a:cubicBezTo>
                      <a:pt x="447656" y="397241"/>
                      <a:pt x="441345" y="398499"/>
                      <a:pt x="438821" y="403532"/>
                    </a:cubicBezTo>
                    <a:cubicBezTo>
                      <a:pt x="429986" y="418631"/>
                      <a:pt x="429986" y="418631"/>
                      <a:pt x="429986" y="418631"/>
                    </a:cubicBezTo>
                    <a:cubicBezTo>
                      <a:pt x="427462" y="418631"/>
                      <a:pt x="419890" y="417372"/>
                      <a:pt x="412317" y="418631"/>
                    </a:cubicBezTo>
                    <a:cubicBezTo>
                      <a:pt x="403482" y="402274"/>
                      <a:pt x="403482" y="402274"/>
                      <a:pt x="403482" y="402274"/>
                    </a:cubicBezTo>
                    <a:cubicBezTo>
                      <a:pt x="402220" y="399758"/>
                      <a:pt x="398434" y="397241"/>
                      <a:pt x="394647" y="397241"/>
                    </a:cubicBezTo>
                    <a:close/>
                    <a:moveTo>
                      <a:pt x="4858610" y="397241"/>
                    </a:moveTo>
                    <a:cubicBezTo>
                      <a:pt x="4854823" y="397241"/>
                      <a:pt x="4851037" y="399758"/>
                      <a:pt x="4849775" y="402274"/>
                    </a:cubicBezTo>
                    <a:cubicBezTo>
                      <a:pt x="4849775" y="402274"/>
                      <a:pt x="4849775" y="402274"/>
                      <a:pt x="4840940" y="418631"/>
                    </a:cubicBezTo>
                    <a:cubicBezTo>
                      <a:pt x="4833367" y="417372"/>
                      <a:pt x="4825795" y="418631"/>
                      <a:pt x="4823271" y="418631"/>
                    </a:cubicBezTo>
                    <a:cubicBezTo>
                      <a:pt x="4823271" y="418631"/>
                      <a:pt x="4823271" y="418631"/>
                      <a:pt x="4814436" y="403532"/>
                    </a:cubicBezTo>
                    <a:cubicBezTo>
                      <a:pt x="4811912" y="398499"/>
                      <a:pt x="4805601" y="397241"/>
                      <a:pt x="4800553" y="398499"/>
                    </a:cubicBezTo>
                    <a:cubicBezTo>
                      <a:pt x="4800553" y="398499"/>
                      <a:pt x="4800553" y="398499"/>
                      <a:pt x="4794242" y="402274"/>
                    </a:cubicBezTo>
                    <a:cubicBezTo>
                      <a:pt x="4792980" y="402274"/>
                      <a:pt x="4790456" y="403532"/>
                      <a:pt x="4786669" y="404790"/>
                    </a:cubicBezTo>
                    <a:cubicBezTo>
                      <a:pt x="4782883" y="407307"/>
                      <a:pt x="4779097" y="412340"/>
                      <a:pt x="4781621" y="417372"/>
                    </a:cubicBezTo>
                    <a:cubicBezTo>
                      <a:pt x="4781621" y="417372"/>
                      <a:pt x="4781621" y="417372"/>
                      <a:pt x="4786669" y="434987"/>
                    </a:cubicBezTo>
                    <a:cubicBezTo>
                      <a:pt x="4781621" y="437503"/>
                      <a:pt x="4777835" y="442536"/>
                      <a:pt x="4774048" y="447569"/>
                    </a:cubicBezTo>
                    <a:cubicBezTo>
                      <a:pt x="4774048" y="447569"/>
                      <a:pt x="4774048" y="447569"/>
                      <a:pt x="4756379" y="442536"/>
                    </a:cubicBezTo>
                    <a:cubicBezTo>
                      <a:pt x="4751330" y="441278"/>
                      <a:pt x="4746282" y="443794"/>
                      <a:pt x="4743758" y="448827"/>
                    </a:cubicBezTo>
                    <a:cubicBezTo>
                      <a:pt x="4743758" y="448827"/>
                      <a:pt x="4743758" y="448827"/>
                      <a:pt x="4737447" y="462667"/>
                    </a:cubicBezTo>
                    <a:cubicBezTo>
                      <a:pt x="4736185" y="466442"/>
                      <a:pt x="4738709" y="472733"/>
                      <a:pt x="4742495" y="475249"/>
                    </a:cubicBezTo>
                    <a:cubicBezTo>
                      <a:pt x="4742495" y="475249"/>
                      <a:pt x="4742495" y="475249"/>
                      <a:pt x="4758903" y="484057"/>
                    </a:cubicBezTo>
                    <a:cubicBezTo>
                      <a:pt x="4757641" y="490348"/>
                      <a:pt x="4757641" y="495381"/>
                      <a:pt x="4758903" y="501672"/>
                    </a:cubicBezTo>
                    <a:cubicBezTo>
                      <a:pt x="4758903" y="501672"/>
                      <a:pt x="4758903" y="501672"/>
                      <a:pt x="4742495" y="510479"/>
                    </a:cubicBezTo>
                    <a:cubicBezTo>
                      <a:pt x="4738709" y="512995"/>
                      <a:pt x="4736185" y="519286"/>
                      <a:pt x="4738709" y="523061"/>
                    </a:cubicBezTo>
                    <a:cubicBezTo>
                      <a:pt x="4738709" y="523061"/>
                      <a:pt x="4738709" y="523061"/>
                      <a:pt x="4745020" y="536901"/>
                    </a:cubicBezTo>
                    <a:cubicBezTo>
                      <a:pt x="4746282" y="541934"/>
                      <a:pt x="4752592" y="544450"/>
                      <a:pt x="4756379" y="543192"/>
                    </a:cubicBezTo>
                    <a:cubicBezTo>
                      <a:pt x="4756379" y="543192"/>
                      <a:pt x="4756379" y="543192"/>
                      <a:pt x="4774048" y="538159"/>
                    </a:cubicBezTo>
                    <a:cubicBezTo>
                      <a:pt x="4777835" y="543192"/>
                      <a:pt x="4781621" y="546967"/>
                      <a:pt x="4786669" y="552000"/>
                    </a:cubicBezTo>
                    <a:cubicBezTo>
                      <a:pt x="4786669" y="552000"/>
                      <a:pt x="4786669" y="552000"/>
                      <a:pt x="4782883" y="568356"/>
                    </a:cubicBezTo>
                    <a:cubicBezTo>
                      <a:pt x="4781621" y="573389"/>
                      <a:pt x="4784145" y="578422"/>
                      <a:pt x="4787931" y="579680"/>
                    </a:cubicBezTo>
                    <a:cubicBezTo>
                      <a:pt x="4787931" y="579680"/>
                      <a:pt x="4787931" y="579680"/>
                      <a:pt x="4803077" y="585971"/>
                    </a:cubicBezTo>
                    <a:cubicBezTo>
                      <a:pt x="4806863" y="587229"/>
                      <a:pt x="4813174" y="585971"/>
                      <a:pt x="4815698" y="580938"/>
                    </a:cubicBezTo>
                    <a:cubicBezTo>
                      <a:pt x="4815698" y="580938"/>
                      <a:pt x="4815698" y="580938"/>
                      <a:pt x="4823271" y="565840"/>
                    </a:cubicBezTo>
                    <a:cubicBezTo>
                      <a:pt x="4827057" y="567098"/>
                      <a:pt x="4833367" y="568356"/>
                      <a:pt x="4843464" y="567098"/>
                    </a:cubicBezTo>
                    <a:cubicBezTo>
                      <a:pt x="4843464" y="567098"/>
                      <a:pt x="4843464" y="567098"/>
                      <a:pt x="4851037" y="580938"/>
                    </a:cubicBezTo>
                    <a:cubicBezTo>
                      <a:pt x="4853561" y="584713"/>
                      <a:pt x="4859872" y="587229"/>
                      <a:pt x="4863658" y="584713"/>
                    </a:cubicBezTo>
                    <a:cubicBezTo>
                      <a:pt x="4863658" y="584713"/>
                      <a:pt x="4863658" y="584713"/>
                      <a:pt x="4867444" y="583455"/>
                    </a:cubicBezTo>
                    <a:cubicBezTo>
                      <a:pt x="4867444" y="583455"/>
                      <a:pt x="4867444" y="583455"/>
                      <a:pt x="4869969" y="582196"/>
                    </a:cubicBezTo>
                    <a:cubicBezTo>
                      <a:pt x="4872493" y="582196"/>
                      <a:pt x="4872493" y="582196"/>
                      <a:pt x="4872493" y="582196"/>
                    </a:cubicBezTo>
                    <a:cubicBezTo>
                      <a:pt x="4873755" y="580938"/>
                      <a:pt x="4876279" y="580938"/>
                      <a:pt x="4877541" y="579680"/>
                    </a:cubicBezTo>
                    <a:cubicBezTo>
                      <a:pt x="4882590" y="577164"/>
                      <a:pt x="4885114" y="572131"/>
                      <a:pt x="4883852" y="567098"/>
                    </a:cubicBezTo>
                    <a:cubicBezTo>
                      <a:pt x="4883852" y="567098"/>
                      <a:pt x="4883852" y="567098"/>
                      <a:pt x="4878803" y="552000"/>
                    </a:cubicBezTo>
                    <a:cubicBezTo>
                      <a:pt x="4883852" y="546967"/>
                      <a:pt x="4888900" y="543192"/>
                      <a:pt x="4892687" y="536901"/>
                    </a:cubicBezTo>
                    <a:cubicBezTo>
                      <a:pt x="4892687" y="536901"/>
                      <a:pt x="4892687" y="536901"/>
                      <a:pt x="4909094" y="541934"/>
                    </a:cubicBezTo>
                    <a:cubicBezTo>
                      <a:pt x="4914143" y="543192"/>
                      <a:pt x="4919191" y="540676"/>
                      <a:pt x="4921715" y="535643"/>
                    </a:cubicBezTo>
                    <a:cubicBezTo>
                      <a:pt x="4921715" y="535643"/>
                      <a:pt x="4921715" y="535643"/>
                      <a:pt x="4926764" y="521803"/>
                    </a:cubicBezTo>
                    <a:cubicBezTo>
                      <a:pt x="4929288" y="516770"/>
                      <a:pt x="4926764" y="511737"/>
                      <a:pt x="4921715" y="509221"/>
                    </a:cubicBezTo>
                    <a:cubicBezTo>
                      <a:pt x="4921715" y="509221"/>
                      <a:pt x="4921715" y="509221"/>
                      <a:pt x="4907832" y="500413"/>
                    </a:cubicBezTo>
                    <a:cubicBezTo>
                      <a:pt x="4907832" y="494122"/>
                      <a:pt x="4907832" y="487831"/>
                      <a:pt x="4906570" y="481540"/>
                    </a:cubicBezTo>
                    <a:cubicBezTo>
                      <a:pt x="4906570" y="481540"/>
                      <a:pt x="4906570" y="481540"/>
                      <a:pt x="4921715" y="473991"/>
                    </a:cubicBezTo>
                    <a:cubicBezTo>
                      <a:pt x="4926764" y="471475"/>
                      <a:pt x="4928026" y="465184"/>
                      <a:pt x="4926764" y="460151"/>
                    </a:cubicBezTo>
                    <a:cubicBezTo>
                      <a:pt x="4926764" y="460151"/>
                      <a:pt x="4926764" y="460151"/>
                      <a:pt x="4920453" y="446311"/>
                    </a:cubicBezTo>
                    <a:cubicBezTo>
                      <a:pt x="4919191" y="442536"/>
                      <a:pt x="4912880" y="440020"/>
                      <a:pt x="4907832" y="441278"/>
                    </a:cubicBezTo>
                    <a:cubicBezTo>
                      <a:pt x="4907832" y="441278"/>
                      <a:pt x="4907832" y="441278"/>
                      <a:pt x="4891425" y="446311"/>
                    </a:cubicBezTo>
                    <a:cubicBezTo>
                      <a:pt x="4887638" y="441278"/>
                      <a:pt x="4882590" y="437503"/>
                      <a:pt x="4877541" y="433729"/>
                    </a:cubicBezTo>
                    <a:cubicBezTo>
                      <a:pt x="4877541" y="433729"/>
                      <a:pt x="4877541" y="433729"/>
                      <a:pt x="4882590" y="416114"/>
                    </a:cubicBezTo>
                    <a:cubicBezTo>
                      <a:pt x="4883852" y="411081"/>
                      <a:pt x="4881328" y="406049"/>
                      <a:pt x="4876279" y="403532"/>
                    </a:cubicBezTo>
                    <a:cubicBezTo>
                      <a:pt x="4876279" y="403532"/>
                      <a:pt x="4876279" y="403532"/>
                      <a:pt x="4862396" y="398499"/>
                    </a:cubicBezTo>
                    <a:cubicBezTo>
                      <a:pt x="4861134" y="398499"/>
                      <a:pt x="4859872" y="397241"/>
                      <a:pt x="4858610" y="397241"/>
                    </a:cubicBezTo>
                    <a:close/>
                    <a:moveTo>
                      <a:pt x="195052" y="391022"/>
                    </a:moveTo>
                    <a:cubicBezTo>
                      <a:pt x="193791" y="391022"/>
                      <a:pt x="192530" y="391022"/>
                      <a:pt x="191268" y="391022"/>
                    </a:cubicBezTo>
                    <a:cubicBezTo>
                      <a:pt x="183701" y="394791"/>
                      <a:pt x="183701" y="394791"/>
                      <a:pt x="183701" y="394791"/>
                    </a:cubicBezTo>
                    <a:cubicBezTo>
                      <a:pt x="179917" y="397303"/>
                      <a:pt x="176133" y="402327"/>
                      <a:pt x="177394" y="407352"/>
                    </a:cubicBezTo>
                    <a:cubicBezTo>
                      <a:pt x="181178" y="418657"/>
                      <a:pt x="181178" y="419913"/>
                      <a:pt x="181178" y="419913"/>
                    </a:cubicBezTo>
                    <a:cubicBezTo>
                      <a:pt x="177394" y="422425"/>
                      <a:pt x="174872" y="424937"/>
                      <a:pt x="171088" y="428706"/>
                    </a:cubicBezTo>
                    <a:cubicBezTo>
                      <a:pt x="158476" y="426193"/>
                      <a:pt x="158476" y="426193"/>
                      <a:pt x="158476" y="426193"/>
                    </a:cubicBezTo>
                    <a:cubicBezTo>
                      <a:pt x="154692" y="424937"/>
                      <a:pt x="148385" y="427450"/>
                      <a:pt x="147124" y="431218"/>
                    </a:cubicBezTo>
                    <a:cubicBezTo>
                      <a:pt x="143340" y="438755"/>
                      <a:pt x="143340" y="438755"/>
                      <a:pt x="143340" y="438755"/>
                    </a:cubicBezTo>
                    <a:cubicBezTo>
                      <a:pt x="142079" y="443779"/>
                      <a:pt x="143340" y="450060"/>
                      <a:pt x="148385" y="452572"/>
                    </a:cubicBezTo>
                    <a:cubicBezTo>
                      <a:pt x="159737" y="458852"/>
                      <a:pt x="159737" y="458852"/>
                      <a:pt x="159737" y="458852"/>
                    </a:cubicBezTo>
                    <a:cubicBezTo>
                      <a:pt x="158476" y="462621"/>
                      <a:pt x="158476" y="467645"/>
                      <a:pt x="159737" y="472670"/>
                    </a:cubicBezTo>
                    <a:cubicBezTo>
                      <a:pt x="148385" y="478950"/>
                      <a:pt x="148385" y="478950"/>
                      <a:pt x="148385" y="478950"/>
                    </a:cubicBezTo>
                    <a:cubicBezTo>
                      <a:pt x="143340" y="481463"/>
                      <a:pt x="142079" y="486487"/>
                      <a:pt x="143340" y="491512"/>
                    </a:cubicBezTo>
                    <a:cubicBezTo>
                      <a:pt x="145863" y="499048"/>
                      <a:pt x="145863" y="499048"/>
                      <a:pt x="147124" y="499048"/>
                    </a:cubicBezTo>
                    <a:cubicBezTo>
                      <a:pt x="148385" y="504073"/>
                      <a:pt x="154692" y="506585"/>
                      <a:pt x="158476" y="505329"/>
                    </a:cubicBezTo>
                    <a:cubicBezTo>
                      <a:pt x="171088" y="501560"/>
                      <a:pt x="171088" y="501560"/>
                      <a:pt x="171088" y="501560"/>
                    </a:cubicBezTo>
                    <a:cubicBezTo>
                      <a:pt x="173611" y="505329"/>
                      <a:pt x="177394" y="509097"/>
                      <a:pt x="181178" y="512865"/>
                    </a:cubicBezTo>
                    <a:cubicBezTo>
                      <a:pt x="177394" y="524171"/>
                      <a:pt x="177394" y="524171"/>
                      <a:pt x="177394" y="524171"/>
                    </a:cubicBezTo>
                    <a:cubicBezTo>
                      <a:pt x="176133" y="529195"/>
                      <a:pt x="178656" y="534219"/>
                      <a:pt x="183701" y="536732"/>
                    </a:cubicBezTo>
                    <a:cubicBezTo>
                      <a:pt x="188746" y="537988"/>
                      <a:pt x="188746" y="537988"/>
                      <a:pt x="188746" y="537988"/>
                    </a:cubicBezTo>
                    <a:cubicBezTo>
                      <a:pt x="191268" y="539244"/>
                      <a:pt x="191268" y="539244"/>
                      <a:pt x="191268" y="539244"/>
                    </a:cubicBezTo>
                    <a:cubicBezTo>
                      <a:pt x="196313" y="541756"/>
                      <a:pt x="201358" y="539244"/>
                      <a:pt x="205142" y="535476"/>
                    </a:cubicBezTo>
                    <a:cubicBezTo>
                      <a:pt x="210187" y="525427"/>
                      <a:pt x="210187" y="525427"/>
                      <a:pt x="210187" y="525427"/>
                    </a:cubicBezTo>
                    <a:cubicBezTo>
                      <a:pt x="217755" y="526683"/>
                      <a:pt x="222800" y="525427"/>
                      <a:pt x="225323" y="524171"/>
                    </a:cubicBezTo>
                    <a:cubicBezTo>
                      <a:pt x="231629" y="534219"/>
                      <a:pt x="231629" y="535476"/>
                      <a:pt x="231629" y="535476"/>
                    </a:cubicBezTo>
                    <a:cubicBezTo>
                      <a:pt x="234151" y="539244"/>
                      <a:pt x="239196" y="541756"/>
                      <a:pt x="244241" y="539244"/>
                    </a:cubicBezTo>
                    <a:cubicBezTo>
                      <a:pt x="251809" y="536732"/>
                      <a:pt x="251809" y="536732"/>
                      <a:pt x="251809" y="536732"/>
                    </a:cubicBezTo>
                    <a:cubicBezTo>
                      <a:pt x="256854" y="534219"/>
                      <a:pt x="259377" y="529195"/>
                      <a:pt x="258115" y="524171"/>
                    </a:cubicBezTo>
                    <a:cubicBezTo>
                      <a:pt x="254332" y="512865"/>
                      <a:pt x="254332" y="512865"/>
                      <a:pt x="254332" y="512865"/>
                    </a:cubicBezTo>
                    <a:cubicBezTo>
                      <a:pt x="259377" y="510353"/>
                      <a:pt x="263160" y="506585"/>
                      <a:pt x="265683" y="502817"/>
                    </a:cubicBezTo>
                    <a:cubicBezTo>
                      <a:pt x="277034" y="505329"/>
                      <a:pt x="277034" y="505329"/>
                      <a:pt x="277034" y="505329"/>
                    </a:cubicBezTo>
                    <a:cubicBezTo>
                      <a:pt x="282079" y="506585"/>
                      <a:pt x="287124" y="504073"/>
                      <a:pt x="289647" y="499048"/>
                    </a:cubicBezTo>
                    <a:cubicBezTo>
                      <a:pt x="292170" y="491512"/>
                      <a:pt x="292170" y="491512"/>
                      <a:pt x="292170" y="491512"/>
                    </a:cubicBezTo>
                    <a:cubicBezTo>
                      <a:pt x="294692" y="486487"/>
                      <a:pt x="292170" y="481463"/>
                      <a:pt x="288386" y="478950"/>
                    </a:cubicBezTo>
                    <a:cubicBezTo>
                      <a:pt x="278296" y="473926"/>
                      <a:pt x="278296" y="472670"/>
                      <a:pt x="278296" y="472670"/>
                    </a:cubicBezTo>
                    <a:cubicBezTo>
                      <a:pt x="278296" y="468901"/>
                      <a:pt x="278296" y="462621"/>
                      <a:pt x="278296" y="457596"/>
                    </a:cubicBezTo>
                    <a:cubicBezTo>
                      <a:pt x="288386" y="452572"/>
                      <a:pt x="288386" y="452572"/>
                      <a:pt x="288386" y="452572"/>
                    </a:cubicBezTo>
                    <a:cubicBezTo>
                      <a:pt x="292170" y="450060"/>
                      <a:pt x="294692" y="443779"/>
                      <a:pt x="292170" y="440011"/>
                    </a:cubicBezTo>
                    <a:cubicBezTo>
                      <a:pt x="289647" y="431218"/>
                      <a:pt x="289647" y="431218"/>
                      <a:pt x="289647" y="431218"/>
                    </a:cubicBezTo>
                    <a:cubicBezTo>
                      <a:pt x="287124" y="427450"/>
                      <a:pt x="282079" y="424937"/>
                      <a:pt x="277034" y="426193"/>
                    </a:cubicBezTo>
                    <a:cubicBezTo>
                      <a:pt x="265683" y="428706"/>
                      <a:pt x="265683" y="428706"/>
                      <a:pt x="265683" y="428706"/>
                    </a:cubicBezTo>
                    <a:cubicBezTo>
                      <a:pt x="263160" y="424937"/>
                      <a:pt x="259377" y="421169"/>
                      <a:pt x="254332" y="418657"/>
                    </a:cubicBezTo>
                    <a:cubicBezTo>
                      <a:pt x="258115" y="407352"/>
                      <a:pt x="258115" y="407352"/>
                      <a:pt x="258115" y="407352"/>
                    </a:cubicBezTo>
                    <a:cubicBezTo>
                      <a:pt x="259377" y="402327"/>
                      <a:pt x="256854" y="397303"/>
                      <a:pt x="251809" y="394791"/>
                    </a:cubicBezTo>
                    <a:cubicBezTo>
                      <a:pt x="251809" y="394791"/>
                      <a:pt x="251809" y="394791"/>
                      <a:pt x="249287" y="393534"/>
                    </a:cubicBezTo>
                    <a:cubicBezTo>
                      <a:pt x="246764" y="392278"/>
                      <a:pt x="246764" y="392278"/>
                      <a:pt x="246764" y="392278"/>
                    </a:cubicBezTo>
                    <a:cubicBezTo>
                      <a:pt x="244241" y="392278"/>
                      <a:pt x="244241" y="392278"/>
                      <a:pt x="244241" y="392278"/>
                    </a:cubicBezTo>
                    <a:cubicBezTo>
                      <a:pt x="239196" y="389766"/>
                      <a:pt x="234151" y="392278"/>
                      <a:pt x="231629" y="396047"/>
                    </a:cubicBezTo>
                    <a:cubicBezTo>
                      <a:pt x="225323" y="406096"/>
                      <a:pt x="225323" y="407352"/>
                      <a:pt x="225323" y="407352"/>
                    </a:cubicBezTo>
                    <a:cubicBezTo>
                      <a:pt x="219016" y="406096"/>
                      <a:pt x="216494" y="406096"/>
                      <a:pt x="211449" y="407352"/>
                    </a:cubicBezTo>
                    <a:cubicBezTo>
                      <a:pt x="205142" y="396047"/>
                      <a:pt x="203881" y="396047"/>
                      <a:pt x="203881" y="396047"/>
                    </a:cubicBezTo>
                    <a:cubicBezTo>
                      <a:pt x="202620" y="392278"/>
                      <a:pt x="198836" y="391022"/>
                      <a:pt x="195052" y="391022"/>
                    </a:cubicBezTo>
                    <a:close/>
                    <a:moveTo>
                      <a:pt x="5061989" y="391022"/>
                    </a:moveTo>
                    <a:cubicBezTo>
                      <a:pt x="5060727" y="391022"/>
                      <a:pt x="5059466" y="391022"/>
                      <a:pt x="5058205" y="391022"/>
                    </a:cubicBezTo>
                    <a:cubicBezTo>
                      <a:pt x="5054421" y="391022"/>
                      <a:pt x="5050637" y="392278"/>
                      <a:pt x="5049376" y="396047"/>
                    </a:cubicBezTo>
                    <a:cubicBezTo>
                      <a:pt x="5049376" y="396047"/>
                      <a:pt x="5048115" y="396047"/>
                      <a:pt x="5041808" y="407352"/>
                    </a:cubicBezTo>
                    <a:cubicBezTo>
                      <a:pt x="5036763" y="406096"/>
                      <a:pt x="5034241" y="406096"/>
                      <a:pt x="5027934" y="407352"/>
                    </a:cubicBezTo>
                    <a:cubicBezTo>
                      <a:pt x="5027934" y="407352"/>
                      <a:pt x="5027934" y="406096"/>
                      <a:pt x="5021628" y="396047"/>
                    </a:cubicBezTo>
                    <a:cubicBezTo>
                      <a:pt x="5019106" y="392278"/>
                      <a:pt x="5014061" y="389766"/>
                      <a:pt x="5009016" y="392278"/>
                    </a:cubicBezTo>
                    <a:cubicBezTo>
                      <a:pt x="5009016" y="392278"/>
                      <a:pt x="5009016" y="392278"/>
                      <a:pt x="5006493" y="392278"/>
                    </a:cubicBezTo>
                    <a:cubicBezTo>
                      <a:pt x="5006493" y="392278"/>
                      <a:pt x="5006493" y="392278"/>
                      <a:pt x="5003970" y="393534"/>
                    </a:cubicBezTo>
                    <a:cubicBezTo>
                      <a:pt x="5001448" y="394791"/>
                      <a:pt x="5001448" y="394791"/>
                      <a:pt x="5001448" y="394791"/>
                    </a:cubicBezTo>
                    <a:cubicBezTo>
                      <a:pt x="4996403" y="397303"/>
                      <a:pt x="4993880" y="402327"/>
                      <a:pt x="4995142" y="407352"/>
                    </a:cubicBezTo>
                    <a:cubicBezTo>
                      <a:pt x="4995142" y="407352"/>
                      <a:pt x="4995142" y="407352"/>
                      <a:pt x="4998925" y="418657"/>
                    </a:cubicBezTo>
                    <a:cubicBezTo>
                      <a:pt x="4993880" y="421169"/>
                      <a:pt x="4990097" y="424937"/>
                      <a:pt x="4987574" y="428706"/>
                    </a:cubicBezTo>
                    <a:cubicBezTo>
                      <a:pt x="4987574" y="428706"/>
                      <a:pt x="4987574" y="428706"/>
                      <a:pt x="4976223" y="426193"/>
                    </a:cubicBezTo>
                    <a:cubicBezTo>
                      <a:pt x="4971178" y="424937"/>
                      <a:pt x="4966133" y="427450"/>
                      <a:pt x="4963610" y="431218"/>
                    </a:cubicBezTo>
                    <a:cubicBezTo>
                      <a:pt x="4963610" y="431218"/>
                      <a:pt x="4963610" y="431218"/>
                      <a:pt x="4961087" y="440011"/>
                    </a:cubicBezTo>
                    <a:cubicBezTo>
                      <a:pt x="4958565" y="443779"/>
                      <a:pt x="4961087" y="450060"/>
                      <a:pt x="4964871" y="452572"/>
                    </a:cubicBezTo>
                    <a:cubicBezTo>
                      <a:pt x="4964871" y="452572"/>
                      <a:pt x="4964871" y="452572"/>
                      <a:pt x="4974961" y="457596"/>
                    </a:cubicBezTo>
                    <a:cubicBezTo>
                      <a:pt x="4974961" y="462621"/>
                      <a:pt x="4974961" y="468901"/>
                      <a:pt x="4974961" y="472670"/>
                    </a:cubicBezTo>
                    <a:cubicBezTo>
                      <a:pt x="4974961" y="472670"/>
                      <a:pt x="4974961" y="473926"/>
                      <a:pt x="4964871" y="478950"/>
                    </a:cubicBezTo>
                    <a:cubicBezTo>
                      <a:pt x="4961087" y="481463"/>
                      <a:pt x="4958565" y="486487"/>
                      <a:pt x="4961087" y="491512"/>
                    </a:cubicBezTo>
                    <a:cubicBezTo>
                      <a:pt x="4961087" y="491512"/>
                      <a:pt x="4961087" y="491512"/>
                      <a:pt x="4963610" y="499048"/>
                    </a:cubicBezTo>
                    <a:cubicBezTo>
                      <a:pt x="4966133" y="504073"/>
                      <a:pt x="4971178" y="506585"/>
                      <a:pt x="4976223" y="505329"/>
                    </a:cubicBezTo>
                    <a:cubicBezTo>
                      <a:pt x="4976223" y="505329"/>
                      <a:pt x="4976223" y="505329"/>
                      <a:pt x="4987574" y="502817"/>
                    </a:cubicBezTo>
                    <a:cubicBezTo>
                      <a:pt x="4990097" y="506585"/>
                      <a:pt x="4993880" y="510353"/>
                      <a:pt x="4998925" y="512865"/>
                    </a:cubicBezTo>
                    <a:cubicBezTo>
                      <a:pt x="4998925" y="512865"/>
                      <a:pt x="4998925" y="512865"/>
                      <a:pt x="4995142" y="524171"/>
                    </a:cubicBezTo>
                    <a:cubicBezTo>
                      <a:pt x="4993880" y="529195"/>
                      <a:pt x="4996403" y="534219"/>
                      <a:pt x="5001448" y="536732"/>
                    </a:cubicBezTo>
                    <a:cubicBezTo>
                      <a:pt x="5001448" y="536732"/>
                      <a:pt x="5001448" y="536732"/>
                      <a:pt x="5009016" y="539244"/>
                    </a:cubicBezTo>
                    <a:cubicBezTo>
                      <a:pt x="5014061" y="541756"/>
                      <a:pt x="5019106" y="539244"/>
                      <a:pt x="5021628" y="535476"/>
                    </a:cubicBezTo>
                    <a:cubicBezTo>
                      <a:pt x="5021628" y="535476"/>
                      <a:pt x="5021628" y="534219"/>
                      <a:pt x="5027934" y="524171"/>
                    </a:cubicBezTo>
                    <a:cubicBezTo>
                      <a:pt x="5030457" y="525427"/>
                      <a:pt x="5035502" y="526683"/>
                      <a:pt x="5043070" y="525427"/>
                    </a:cubicBezTo>
                    <a:cubicBezTo>
                      <a:pt x="5043070" y="525427"/>
                      <a:pt x="5043070" y="525427"/>
                      <a:pt x="5048115" y="535476"/>
                    </a:cubicBezTo>
                    <a:cubicBezTo>
                      <a:pt x="5051899" y="539244"/>
                      <a:pt x="5056944" y="541756"/>
                      <a:pt x="5061989" y="539244"/>
                    </a:cubicBezTo>
                    <a:cubicBezTo>
                      <a:pt x="5061989" y="539244"/>
                      <a:pt x="5061989" y="539244"/>
                      <a:pt x="5064511" y="537988"/>
                    </a:cubicBezTo>
                    <a:cubicBezTo>
                      <a:pt x="5064511" y="537988"/>
                      <a:pt x="5064511" y="537988"/>
                      <a:pt x="5069556" y="536732"/>
                    </a:cubicBezTo>
                    <a:cubicBezTo>
                      <a:pt x="5074601" y="534219"/>
                      <a:pt x="5077124" y="529195"/>
                      <a:pt x="5075863" y="524171"/>
                    </a:cubicBezTo>
                    <a:cubicBezTo>
                      <a:pt x="5075863" y="524171"/>
                      <a:pt x="5075863" y="524171"/>
                      <a:pt x="5072079" y="512865"/>
                    </a:cubicBezTo>
                    <a:cubicBezTo>
                      <a:pt x="5075863" y="509097"/>
                      <a:pt x="5079646" y="505329"/>
                      <a:pt x="5082169" y="501560"/>
                    </a:cubicBezTo>
                    <a:cubicBezTo>
                      <a:pt x="5082169" y="501560"/>
                      <a:pt x="5082169" y="501560"/>
                      <a:pt x="5094781" y="505329"/>
                    </a:cubicBezTo>
                    <a:cubicBezTo>
                      <a:pt x="5098565" y="506585"/>
                      <a:pt x="5104872" y="504073"/>
                      <a:pt x="5106133" y="499048"/>
                    </a:cubicBezTo>
                    <a:cubicBezTo>
                      <a:pt x="5107394" y="499048"/>
                      <a:pt x="5107394" y="499048"/>
                      <a:pt x="5109917" y="491512"/>
                    </a:cubicBezTo>
                    <a:cubicBezTo>
                      <a:pt x="5111178" y="486487"/>
                      <a:pt x="5109917" y="481463"/>
                      <a:pt x="5104872" y="478950"/>
                    </a:cubicBezTo>
                    <a:cubicBezTo>
                      <a:pt x="5104872" y="478950"/>
                      <a:pt x="5104872" y="478950"/>
                      <a:pt x="5093520" y="472670"/>
                    </a:cubicBezTo>
                    <a:cubicBezTo>
                      <a:pt x="5094781" y="467645"/>
                      <a:pt x="5094781" y="462621"/>
                      <a:pt x="5093520" y="458852"/>
                    </a:cubicBezTo>
                    <a:cubicBezTo>
                      <a:pt x="5093520" y="458852"/>
                      <a:pt x="5093520" y="458852"/>
                      <a:pt x="5104872" y="452572"/>
                    </a:cubicBezTo>
                    <a:cubicBezTo>
                      <a:pt x="5109917" y="450060"/>
                      <a:pt x="5111178" y="443779"/>
                      <a:pt x="5109917" y="438755"/>
                    </a:cubicBezTo>
                    <a:cubicBezTo>
                      <a:pt x="5109917" y="438755"/>
                      <a:pt x="5109917" y="438755"/>
                      <a:pt x="5106133" y="431218"/>
                    </a:cubicBezTo>
                    <a:cubicBezTo>
                      <a:pt x="5104872" y="427450"/>
                      <a:pt x="5098565" y="424937"/>
                      <a:pt x="5094781" y="426193"/>
                    </a:cubicBezTo>
                    <a:cubicBezTo>
                      <a:pt x="5094781" y="426193"/>
                      <a:pt x="5094781" y="426193"/>
                      <a:pt x="5082169" y="428706"/>
                    </a:cubicBezTo>
                    <a:cubicBezTo>
                      <a:pt x="5078385" y="424937"/>
                      <a:pt x="5075863" y="422425"/>
                      <a:pt x="5072079" y="419913"/>
                    </a:cubicBezTo>
                    <a:cubicBezTo>
                      <a:pt x="5072079" y="419913"/>
                      <a:pt x="5072079" y="418657"/>
                      <a:pt x="5075863" y="407352"/>
                    </a:cubicBezTo>
                    <a:cubicBezTo>
                      <a:pt x="5077124" y="402327"/>
                      <a:pt x="5073340" y="397303"/>
                      <a:pt x="5069556" y="394791"/>
                    </a:cubicBezTo>
                    <a:cubicBezTo>
                      <a:pt x="5069556" y="394791"/>
                      <a:pt x="5069556" y="394791"/>
                      <a:pt x="5061989" y="391022"/>
                    </a:cubicBezTo>
                    <a:close/>
                    <a:moveTo>
                      <a:pt x="961107" y="245907"/>
                    </a:moveTo>
                    <a:cubicBezTo>
                      <a:pt x="1013668" y="245907"/>
                      <a:pt x="1054966" y="287618"/>
                      <a:pt x="1054966" y="340705"/>
                    </a:cubicBezTo>
                    <a:cubicBezTo>
                      <a:pt x="1054966" y="363456"/>
                      <a:pt x="1047457" y="386207"/>
                      <a:pt x="1032440" y="401375"/>
                    </a:cubicBezTo>
                    <a:cubicBezTo>
                      <a:pt x="1017422" y="424126"/>
                      <a:pt x="991142" y="435502"/>
                      <a:pt x="961107" y="435502"/>
                    </a:cubicBezTo>
                    <a:cubicBezTo>
                      <a:pt x="908546" y="435502"/>
                      <a:pt x="867248" y="393791"/>
                      <a:pt x="867248" y="340705"/>
                    </a:cubicBezTo>
                    <a:cubicBezTo>
                      <a:pt x="867248" y="310369"/>
                      <a:pt x="878511" y="287618"/>
                      <a:pt x="901037" y="268659"/>
                    </a:cubicBezTo>
                    <a:cubicBezTo>
                      <a:pt x="916054" y="253491"/>
                      <a:pt x="938581" y="245907"/>
                      <a:pt x="961107" y="245907"/>
                    </a:cubicBezTo>
                    <a:close/>
                    <a:moveTo>
                      <a:pt x="1711971" y="245907"/>
                    </a:moveTo>
                    <a:cubicBezTo>
                      <a:pt x="1764532" y="245907"/>
                      <a:pt x="1809584" y="287618"/>
                      <a:pt x="1809584" y="340705"/>
                    </a:cubicBezTo>
                    <a:cubicBezTo>
                      <a:pt x="1809584" y="363456"/>
                      <a:pt x="1798321" y="386207"/>
                      <a:pt x="1787058" y="401375"/>
                    </a:cubicBezTo>
                    <a:cubicBezTo>
                      <a:pt x="1768286" y="424126"/>
                      <a:pt x="1742005" y="435502"/>
                      <a:pt x="1711971" y="435502"/>
                    </a:cubicBezTo>
                    <a:cubicBezTo>
                      <a:pt x="1659410" y="435502"/>
                      <a:pt x="1618112" y="393791"/>
                      <a:pt x="1618112" y="340705"/>
                    </a:cubicBezTo>
                    <a:cubicBezTo>
                      <a:pt x="1618112" y="310369"/>
                      <a:pt x="1633129" y="287618"/>
                      <a:pt x="1651901" y="268659"/>
                    </a:cubicBezTo>
                    <a:cubicBezTo>
                      <a:pt x="1666918" y="253491"/>
                      <a:pt x="1689444" y="245907"/>
                      <a:pt x="1711971" y="245907"/>
                    </a:cubicBezTo>
                    <a:close/>
                    <a:moveTo>
                      <a:pt x="2461879" y="245907"/>
                    </a:moveTo>
                    <a:cubicBezTo>
                      <a:pt x="2514955" y="245907"/>
                      <a:pt x="2560449" y="287618"/>
                      <a:pt x="2560449" y="340705"/>
                    </a:cubicBezTo>
                    <a:cubicBezTo>
                      <a:pt x="2560449" y="363456"/>
                      <a:pt x="2549075" y="386207"/>
                      <a:pt x="2533911" y="401375"/>
                    </a:cubicBezTo>
                    <a:cubicBezTo>
                      <a:pt x="2518746" y="424126"/>
                      <a:pt x="2492208" y="435502"/>
                      <a:pt x="2461879" y="435502"/>
                    </a:cubicBezTo>
                    <a:cubicBezTo>
                      <a:pt x="2408802" y="435502"/>
                      <a:pt x="2367100" y="393791"/>
                      <a:pt x="2367100" y="340705"/>
                    </a:cubicBezTo>
                    <a:cubicBezTo>
                      <a:pt x="2367100" y="310369"/>
                      <a:pt x="2378473" y="287618"/>
                      <a:pt x="2401220" y="268659"/>
                    </a:cubicBezTo>
                    <a:cubicBezTo>
                      <a:pt x="2416385" y="253491"/>
                      <a:pt x="2439132" y="245907"/>
                      <a:pt x="2461879" y="245907"/>
                    </a:cubicBezTo>
                    <a:close/>
                    <a:moveTo>
                      <a:pt x="4157914" y="245907"/>
                    </a:moveTo>
                    <a:cubicBezTo>
                      <a:pt x="4210475" y="245907"/>
                      <a:pt x="4251773" y="287618"/>
                      <a:pt x="4251773" y="340705"/>
                    </a:cubicBezTo>
                    <a:cubicBezTo>
                      <a:pt x="4251773" y="363456"/>
                      <a:pt x="4244264" y="386207"/>
                      <a:pt x="4229247" y="401375"/>
                    </a:cubicBezTo>
                    <a:cubicBezTo>
                      <a:pt x="4210475" y="424126"/>
                      <a:pt x="4184194" y="435502"/>
                      <a:pt x="4157914" y="435502"/>
                    </a:cubicBezTo>
                    <a:cubicBezTo>
                      <a:pt x="4105353" y="435502"/>
                      <a:pt x="4064055" y="393791"/>
                      <a:pt x="4064055" y="340705"/>
                    </a:cubicBezTo>
                    <a:cubicBezTo>
                      <a:pt x="4064055" y="310369"/>
                      <a:pt x="4075318" y="287618"/>
                      <a:pt x="4094090" y="268659"/>
                    </a:cubicBezTo>
                    <a:cubicBezTo>
                      <a:pt x="4112862" y="253491"/>
                      <a:pt x="4131633" y="245907"/>
                      <a:pt x="4157914" y="245907"/>
                    </a:cubicBezTo>
                    <a:close/>
                    <a:moveTo>
                      <a:pt x="321484" y="191056"/>
                    </a:moveTo>
                    <a:cubicBezTo>
                      <a:pt x="336588" y="191056"/>
                      <a:pt x="350433" y="196091"/>
                      <a:pt x="360503" y="206162"/>
                    </a:cubicBezTo>
                    <a:cubicBezTo>
                      <a:pt x="373089" y="216232"/>
                      <a:pt x="381900" y="232597"/>
                      <a:pt x="381900" y="251479"/>
                    </a:cubicBezTo>
                    <a:cubicBezTo>
                      <a:pt x="381900" y="284207"/>
                      <a:pt x="354209" y="311901"/>
                      <a:pt x="321484" y="311901"/>
                    </a:cubicBezTo>
                    <a:cubicBezTo>
                      <a:pt x="302604" y="311901"/>
                      <a:pt x="286241" y="303090"/>
                      <a:pt x="274913" y="289243"/>
                    </a:cubicBezTo>
                    <a:cubicBezTo>
                      <a:pt x="266102" y="279172"/>
                      <a:pt x="259809" y="266584"/>
                      <a:pt x="259809" y="251479"/>
                    </a:cubicBezTo>
                    <a:cubicBezTo>
                      <a:pt x="259809" y="217491"/>
                      <a:pt x="287500" y="191056"/>
                      <a:pt x="321484" y="191056"/>
                    </a:cubicBezTo>
                    <a:close/>
                    <a:moveTo>
                      <a:pt x="4931773" y="191056"/>
                    </a:moveTo>
                    <a:cubicBezTo>
                      <a:pt x="4965757" y="191056"/>
                      <a:pt x="4993448" y="217491"/>
                      <a:pt x="4993448" y="251479"/>
                    </a:cubicBezTo>
                    <a:cubicBezTo>
                      <a:pt x="4993448" y="266584"/>
                      <a:pt x="4987155" y="279172"/>
                      <a:pt x="4978344" y="289243"/>
                    </a:cubicBezTo>
                    <a:cubicBezTo>
                      <a:pt x="4967016" y="303090"/>
                      <a:pt x="4950653" y="311901"/>
                      <a:pt x="4931773" y="311901"/>
                    </a:cubicBezTo>
                    <a:cubicBezTo>
                      <a:pt x="4899048" y="311901"/>
                      <a:pt x="4871357" y="284207"/>
                      <a:pt x="4871357" y="251479"/>
                    </a:cubicBezTo>
                    <a:cubicBezTo>
                      <a:pt x="4871357" y="232597"/>
                      <a:pt x="4880168" y="216232"/>
                      <a:pt x="4892754" y="206162"/>
                    </a:cubicBezTo>
                    <a:cubicBezTo>
                      <a:pt x="4902824" y="196091"/>
                      <a:pt x="4916669" y="191056"/>
                      <a:pt x="4931773" y="191056"/>
                    </a:cubicBezTo>
                    <a:close/>
                    <a:moveTo>
                      <a:pt x="988424" y="103243"/>
                    </a:moveTo>
                    <a:cubicBezTo>
                      <a:pt x="988424" y="103243"/>
                      <a:pt x="988424" y="103243"/>
                      <a:pt x="939423" y="103243"/>
                    </a:cubicBezTo>
                    <a:cubicBezTo>
                      <a:pt x="931884" y="103243"/>
                      <a:pt x="924345" y="107012"/>
                      <a:pt x="920576" y="114551"/>
                    </a:cubicBezTo>
                    <a:cubicBezTo>
                      <a:pt x="920576" y="114551"/>
                      <a:pt x="920576" y="118320"/>
                      <a:pt x="916807" y="167322"/>
                    </a:cubicBezTo>
                    <a:cubicBezTo>
                      <a:pt x="901729" y="171091"/>
                      <a:pt x="886652" y="174860"/>
                      <a:pt x="875344" y="182399"/>
                    </a:cubicBezTo>
                    <a:cubicBezTo>
                      <a:pt x="875344" y="182399"/>
                      <a:pt x="875344" y="182399"/>
                      <a:pt x="837651" y="152244"/>
                    </a:cubicBezTo>
                    <a:cubicBezTo>
                      <a:pt x="830112" y="148475"/>
                      <a:pt x="818804" y="148475"/>
                      <a:pt x="815034" y="152244"/>
                    </a:cubicBezTo>
                    <a:cubicBezTo>
                      <a:pt x="815034" y="152244"/>
                      <a:pt x="815034" y="152244"/>
                      <a:pt x="803726" y="163552"/>
                    </a:cubicBezTo>
                    <a:cubicBezTo>
                      <a:pt x="803726" y="163552"/>
                      <a:pt x="803726" y="167322"/>
                      <a:pt x="777341" y="189938"/>
                    </a:cubicBezTo>
                    <a:cubicBezTo>
                      <a:pt x="773572" y="193707"/>
                      <a:pt x="773572" y="205015"/>
                      <a:pt x="777341" y="212554"/>
                    </a:cubicBezTo>
                    <a:cubicBezTo>
                      <a:pt x="777341" y="212554"/>
                      <a:pt x="777341" y="212554"/>
                      <a:pt x="807496" y="250247"/>
                    </a:cubicBezTo>
                    <a:cubicBezTo>
                      <a:pt x="799957" y="261555"/>
                      <a:pt x="792418" y="276633"/>
                      <a:pt x="788649" y="291710"/>
                    </a:cubicBezTo>
                    <a:cubicBezTo>
                      <a:pt x="788649" y="291710"/>
                      <a:pt x="788649" y="291710"/>
                      <a:pt x="743417" y="295479"/>
                    </a:cubicBezTo>
                    <a:cubicBezTo>
                      <a:pt x="732109" y="299249"/>
                      <a:pt x="728340" y="306787"/>
                      <a:pt x="728340" y="314326"/>
                    </a:cubicBezTo>
                    <a:cubicBezTo>
                      <a:pt x="728340" y="314326"/>
                      <a:pt x="728340" y="314326"/>
                      <a:pt x="728340" y="363327"/>
                    </a:cubicBezTo>
                    <a:cubicBezTo>
                      <a:pt x="728340" y="370866"/>
                      <a:pt x="732109" y="378405"/>
                      <a:pt x="743417" y="382174"/>
                    </a:cubicBezTo>
                    <a:cubicBezTo>
                      <a:pt x="743417" y="382174"/>
                      <a:pt x="743417" y="382174"/>
                      <a:pt x="788649" y="385943"/>
                    </a:cubicBezTo>
                    <a:cubicBezTo>
                      <a:pt x="792418" y="401021"/>
                      <a:pt x="799957" y="416098"/>
                      <a:pt x="807496" y="431175"/>
                    </a:cubicBezTo>
                    <a:cubicBezTo>
                      <a:pt x="807496" y="431175"/>
                      <a:pt x="807496" y="431175"/>
                      <a:pt x="777341" y="468869"/>
                    </a:cubicBezTo>
                    <a:cubicBezTo>
                      <a:pt x="773572" y="472638"/>
                      <a:pt x="773572" y="483946"/>
                      <a:pt x="777341" y="487715"/>
                    </a:cubicBezTo>
                    <a:cubicBezTo>
                      <a:pt x="777341" y="487715"/>
                      <a:pt x="777341" y="487715"/>
                      <a:pt x="815034" y="525409"/>
                    </a:cubicBezTo>
                    <a:cubicBezTo>
                      <a:pt x="818804" y="529178"/>
                      <a:pt x="830112" y="529178"/>
                      <a:pt x="837651" y="525409"/>
                    </a:cubicBezTo>
                    <a:cubicBezTo>
                      <a:pt x="837651" y="525409"/>
                      <a:pt x="837651" y="525409"/>
                      <a:pt x="871575" y="495254"/>
                    </a:cubicBezTo>
                    <a:cubicBezTo>
                      <a:pt x="886652" y="506562"/>
                      <a:pt x="901729" y="510331"/>
                      <a:pt x="916807" y="514101"/>
                    </a:cubicBezTo>
                    <a:cubicBezTo>
                      <a:pt x="916807" y="514101"/>
                      <a:pt x="916807" y="514101"/>
                      <a:pt x="920576" y="563102"/>
                    </a:cubicBezTo>
                    <a:cubicBezTo>
                      <a:pt x="924345" y="570641"/>
                      <a:pt x="931884" y="574410"/>
                      <a:pt x="939423" y="574410"/>
                    </a:cubicBezTo>
                    <a:cubicBezTo>
                      <a:pt x="939423" y="574410"/>
                      <a:pt x="939423" y="574410"/>
                      <a:pt x="988424" y="574410"/>
                    </a:cubicBezTo>
                    <a:cubicBezTo>
                      <a:pt x="995963" y="574410"/>
                      <a:pt x="1003501" y="570641"/>
                      <a:pt x="1003501" y="563102"/>
                    </a:cubicBezTo>
                    <a:cubicBezTo>
                      <a:pt x="1003501" y="563102"/>
                      <a:pt x="1003501" y="559333"/>
                      <a:pt x="1011040" y="514101"/>
                    </a:cubicBezTo>
                    <a:cubicBezTo>
                      <a:pt x="1026117" y="510331"/>
                      <a:pt x="1041195" y="502793"/>
                      <a:pt x="1052503" y="495254"/>
                    </a:cubicBezTo>
                    <a:cubicBezTo>
                      <a:pt x="1052503" y="495254"/>
                      <a:pt x="1052503" y="495254"/>
                      <a:pt x="1090197" y="525409"/>
                    </a:cubicBezTo>
                    <a:cubicBezTo>
                      <a:pt x="1097735" y="529178"/>
                      <a:pt x="1105274" y="529178"/>
                      <a:pt x="1112813" y="525409"/>
                    </a:cubicBezTo>
                    <a:cubicBezTo>
                      <a:pt x="1112813" y="525409"/>
                      <a:pt x="1112813" y="525409"/>
                      <a:pt x="1135429" y="502793"/>
                    </a:cubicBezTo>
                    <a:cubicBezTo>
                      <a:pt x="1139198" y="499023"/>
                      <a:pt x="1142967" y="495254"/>
                      <a:pt x="1150506" y="487715"/>
                    </a:cubicBezTo>
                    <a:cubicBezTo>
                      <a:pt x="1154275" y="483946"/>
                      <a:pt x="1154275" y="472638"/>
                      <a:pt x="1150506" y="468869"/>
                    </a:cubicBezTo>
                    <a:cubicBezTo>
                      <a:pt x="1150506" y="468869"/>
                      <a:pt x="1150506" y="465099"/>
                      <a:pt x="1120351" y="427406"/>
                    </a:cubicBezTo>
                    <a:cubicBezTo>
                      <a:pt x="1127890" y="416098"/>
                      <a:pt x="1131659" y="401021"/>
                      <a:pt x="1135429" y="385943"/>
                    </a:cubicBezTo>
                    <a:cubicBezTo>
                      <a:pt x="1135429" y="385943"/>
                      <a:pt x="1135429" y="385943"/>
                      <a:pt x="1184430" y="382174"/>
                    </a:cubicBezTo>
                    <a:cubicBezTo>
                      <a:pt x="1195738" y="378405"/>
                      <a:pt x="1199507" y="374635"/>
                      <a:pt x="1199507" y="363327"/>
                    </a:cubicBezTo>
                    <a:cubicBezTo>
                      <a:pt x="1199507" y="363327"/>
                      <a:pt x="1199507" y="363327"/>
                      <a:pt x="1199507" y="314326"/>
                    </a:cubicBezTo>
                    <a:cubicBezTo>
                      <a:pt x="1199507" y="306787"/>
                      <a:pt x="1195738" y="299249"/>
                      <a:pt x="1184430" y="295479"/>
                    </a:cubicBezTo>
                    <a:cubicBezTo>
                      <a:pt x="1184430" y="295479"/>
                      <a:pt x="1184430" y="295479"/>
                      <a:pt x="1135429" y="291710"/>
                    </a:cubicBezTo>
                    <a:cubicBezTo>
                      <a:pt x="1131659" y="276633"/>
                      <a:pt x="1124121" y="265325"/>
                      <a:pt x="1120351" y="250247"/>
                    </a:cubicBezTo>
                    <a:cubicBezTo>
                      <a:pt x="1120351" y="250247"/>
                      <a:pt x="1120351" y="250247"/>
                      <a:pt x="1150506" y="212554"/>
                    </a:cubicBezTo>
                    <a:cubicBezTo>
                      <a:pt x="1154275" y="205015"/>
                      <a:pt x="1154275" y="193707"/>
                      <a:pt x="1150506" y="189938"/>
                    </a:cubicBezTo>
                    <a:cubicBezTo>
                      <a:pt x="1150506" y="189938"/>
                      <a:pt x="1150506" y="189938"/>
                      <a:pt x="1112813" y="152244"/>
                    </a:cubicBezTo>
                    <a:cubicBezTo>
                      <a:pt x="1109043" y="148475"/>
                      <a:pt x="1097735" y="148475"/>
                      <a:pt x="1090197" y="152244"/>
                    </a:cubicBezTo>
                    <a:cubicBezTo>
                      <a:pt x="1090197" y="152244"/>
                      <a:pt x="1090197" y="152244"/>
                      <a:pt x="1052503" y="182399"/>
                    </a:cubicBezTo>
                    <a:cubicBezTo>
                      <a:pt x="1037425" y="178630"/>
                      <a:pt x="1026117" y="171091"/>
                      <a:pt x="1011040" y="167322"/>
                    </a:cubicBezTo>
                    <a:cubicBezTo>
                      <a:pt x="1011040" y="167322"/>
                      <a:pt x="1011040" y="167322"/>
                      <a:pt x="1003501" y="114551"/>
                    </a:cubicBezTo>
                    <a:cubicBezTo>
                      <a:pt x="1003501" y="107012"/>
                      <a:pt x="995963" y="103243"/>
                      <a:pt x="988424" y="103243"/>
                    </a:cubicBezTo>
                    <a:close/>
                    <a:moveTo>
                      <a:pt x="1741173" y="103243"/>
                    </a:moveTo>
                    <a:cubicBezTo>
                      <a:pt x="1741173" y="103243"/>
                      <a:pt x="1737404" y="103243"/>
                      <a:pt x="1688404" y="103243"/>
                    </a:cubicBezTo>
                    <a:cubicBezTo>
                      <a:pt x="1680865" y="103243"/>
                      <a:pt x="1673327" y="107012"/>
                      <a:pt x="1673327" y="114551"/>
                    </a:cubicBezTo>
                    <a:cubicBezTo>
                      <a:pt x="1673327" y="114551"/>
                      <a:pt x="1673327" y="118320"/>
                      <a:pt x="1665788" y="167322"/>
                    </a:cubicBezTo>
                    <a:cubicBezTo>
                      <a:pt x="1650712" y="171091"/>
                      <a:pt x="1639404" y="174860"/>
                      <a:pt x="1624327" y="182399"/>
                    </a:cubicBezTo>
                    <a:cubicBezTo>
                      <a:pt x="1624327" y="182399"/>
                      <a:pt x="1624327" y="182399"/>
                      <a:pt x="1586635" y="152244"/>
                    </a:cubicBezTo>
                    <a:cubicBezTo>
                      <a:pt x="1579097" y="148475"/>
                      <a:pt x="1567789" y="148475"/>
                      <a:pt x="1564020" y="152244"/>
                    </a:cubicBezTo>
                    <a:cubicBezTo>
                      <a:pt x="1564020" y="152244"/>
                      <a:pt x="1564020" y="152244"/>
                      <a:pt x="1552712" y="163552"/>
                    </a:cubicBezTo>
                    <a:cubicBezTo>
                      <a:pt x="1552712" y="163552"/>
                      <a:pt x="1552712" y="167322"/>
                      <a:pt x="1526328" y="189938"/>
                    </a:cubicBezTo>
                    <a:cubicBezTo>
                      <a:pt x="1522558" y="193707"/>
                      <a:pt x="1522558" y="205015"/>
                      <a:pt x="1526328" y="212554"/>
                    </a:cubicBezTo>
                    <a:cubicBezTo>
                      <a:pt x="1526328" y="212554"/>
                      <a:pt x="1526328" y="212554"/>
                      <a:pt x="1556481" y="250247"/>
                    </a:cubicBezTo>
                    <a:cubicBezTo>
                      <a:pt x="1548943" y="261555"/>
                      <a:pt x="1541404" y="276633"/>
                      <a:pt x="1537635" y="291710"/>
                    </a:cubicBezTo>
                    <a:cubicBezTo>
                      <a:pt x="1537635" y="291710"/>
                      <a:pt x="1537635" y="291710"/>
                      <a:pt x="1488635" y="295479"/>
                    </a:cubicBezTo>
                    <a:cubicBezTo>
                      <a:pt x="1481097" y="299249"/>
                      <a:pt x="1477328" y="306787"/>
                      <a:pt x="1477328" y="314326"/>
                    </a:cubicBezTo>
                    <a:cubicBezTo>
                      <a:pt x="1477328" y="314326"/>
                      <a:pt x="1477328" y="314326"/>
                      <a:pt x="1477328" y="363327"/>
                    </a:cubicBezTo>
                    <a:cubicBezTo>
                      <a:pt x="1477328" y="370866"/>
                      <a:pt x="1481097" y="378405"/>
                      <a:pt x="1488635" y="382174"/>
                    </a:cubicBezTo>
                    <a:cubicBezTo>
                      <a:pt x="1488635" y="382174"/>
                      <a:pt x="1492405" y="382174"/>
                      <a:pt x="1537635" y="385943"/>
                    </a:cubicBezTo>
                    <a:cubicBezTo>
                      <a:pt x="1541404" y="401021"/>
                      <a:pt x="1548943" y="416098"/>
                      <a:pt x="1556481" y="431175"/>
                    </a:cubicBezTo>
                    <a:cubicBezTo>
                      <a:pt x="1556481" y="431175"/>
                      <a:pt x="1556481" y="431175"/>
                      <a:pt x="1526328" y="468869"/>
                    </a:cubicBezTo>
                    <a:cubicBezTo>
                      <a:pt x="1522558" y="472638"/>
                      <a:pt x="1522558" y="483946"/>
                      <a:pt x="1526328" y="487715"/>
                    </a:cubicBezTo>
                    <a:cubicBezTo>
                      <a:pt x="1526328" y="487715"/>
                      <a:pt x="1526328" y="487715"/>
                      <a:pt x="1564020" y="525409"/>
                    </a:cubicBezTo>
                    <a:cubicBezTo>
                      <a:pt x="1567789" y="529178"/>
                      <a:pt x="1579097" y="529178"/>
                      <a:pt x="1586635" y="525409"/>
                    </a:cubicBezTo>
                    <a:cubicBezTo>
                      <a:pt x="1586635" y="525409"/>
                      <a:pt x="1586635" y="525409"/>
                      <a:pt x="1620558" y="495254"/>
                    </a:cubicBezTo>
                    <a:cubicBezTo>
                      <a:pt x="1635635" y="506562"/>
                      <a:pt x="1650712" y="510331"/>
                      <a:pt x="1665788" y="514101"/>
                    </a:cubicBezTo>
                    <a:cubicBezTo>
                      <a:pt x="1665788" y="514101"/>
                      <a:pt x="1665788" y="514101"/>
                      <a:pt x="1673327" y="563102"/>
                    </a:cubicBezTo>
                    <a:cubicBezTo>
                      <a:pt x="1673327" y="570641"/>
                      <a:pt x="1680865" y="574410"/>
                      <a:pt x="1688404" y="574410"/>
                    </a:cubicBezTo>
                    <a:cubicBezTo>
                      <a:pt x="1688404" y="574410"/>
                      <a:pt x="1688404" y="574410"/>
                      <a:pt x="1741173" y="574410"/>
                    </a:cubicBezTo>
                    <a:cubicBezTo>
                      <a:pt x="1748711" y="574410"/>
                      <a:pt x="1752480" y="570641"/>
                      <a:pt x="1756250" y="563102"/>
                    </a:cubicBezTo>
                    <a:cubicBezTo>
                      <a:pt x="1756250" y="563102"/>
                      <a:pt x="1756250" y="559333"/>
                      <a:pt x="1760019" y="514101"/>
                    </a:cubicBezTo>
                    <a:cubicBezTo>
                      <a:pt x="1775096" y="510331"/>
                      <a:pt x="1790173" y="502793"/>
                      <a:pt x="1801480" y="495254"/>
                    </a:cubicBezTo>
                    <a:cubicBezTo>
                      <a:pt x="1801480" y="495254"/>
                      <a:pt x="1805249" y="495254"/>
                      <a:pt x="1842942" y="525409"/>
                    </a:cubicBezTo>
                    <a:cubicBezTo>
                      <a:pt x="1846711" y="529178"/>
                      <a:pt x="1858019" y="529178"/>
                      <a:pt x="1861788" y="525409"/>
                    </a:cubicBezTo>
                    <a:cubicBezTo>
                      <a:pt x="1861788" y="525409"/>
                      <a:pt x="1861788" y="525409"/>
                      <a:pt x="1888173" y="502793"/>
                    </a:cubicBezTo>
                    <a:cubicBezTo>
                      <a:pt x="1888173" y="499023"/>
                      <a:pt x="1895711" y="495254"/>
                      <a:pt x="1899480" y="487715"/>
                    </a:cubicBezTo>
                    <a:cubicBezTo>
                      <a:pt x="1903249" y="483946"/>
                      <a:pt x="1907019" y="472638"/>
                      <a:pt x="1899480" y="468869"/>
                    </a:cubicBezTo>
                    <a:cubicBezTo>
                      <a:pt x="1899480" y="468869"/>
                      <a:pt x="1899480" y="465099"/>
                      <a:pt x="1869327" y="427406"/>
                    </a:cubicBezTo>
                    <a:cubicBezTo>
                      <a:pt x="1876865" y="416098"/>
                      <a:pt x="1884403" y="401021"/>
                      <a:pt x="1888173" y="385943"/>
                    </a:cubicBezTo>
                    <a:cubicBezTo>
                      <a:pt x="1888173" y="385943"/>
                      <a:pt x="1888173" y="385943"/>
                      <a:pt x="1937172" y="382174"/>
                    </a:cubicBezTo>
                    <a:cubicBezTo>
                      <a:pt x="1944711" y="378405"/>
                      <a:pt x="1952249" y="374635"/>
                      <a:pt x="1952249" y="363327"/>
                    </a:cubicBezTo>
                    <a:cubicBezTo>
                      <a:pt x="1952249" y="363327"/>
                      <a:pt x="1952249" y="363327"/>
                      <a:pt x="1952249" y="314326"/>
                    </a:cubicBezTo>
                    <a:cubicBezTo>
                      <a:pt x="1952249" y="306787"/>
                      <a:pt x="1944711" y="299249"/>
                      <a:pt x="1937172" y="295479"/>
                    </a:cubicBezTo>
                    <a:cubicBezTo>
                      <a:pt x="1937172" y="295479"/>
                      <a:pt x="1937172" y="295479"/>
                      <a:pt x="1884403" y="291710"/>
                    </a:cubicBezTo>
                    <a:cubicBezTo>
                      <a:pt x="1880634" y="276633"/>
                      <a:pt x="1876865" y="265325"/>
                      <a:pt x="1869327" y="250247"/>
                    </a:cubicBezTo>
                    <a:cubicBezTo>
                      <a:pt x="1869327" y="250247"/>
                      <a:pt x="1869327" y="250247"/>
                      <a:pt x="1899480" y="212554"/>
                    </a:cubicBezTo>
                    <a:cubicBezTo>
                      <a:pt x="1907019" y="205015"/>
                      <a:pt x="1903249" y="193707"/>
                      <a:pt x="1899480" y="189938"/>
                    </a:cubicBezTo>
                    <a:cubicBezTo>
                      <a:pt x="1899480" y="189938"/>
                      <a:pt x="1899480" y="189938"/>
                      <a:pt x="1861788" y="152244"/>
                    </a:cubicBezTo>
                    <a:cubicBezTo>
                      <a:pt x="1858019" y="148475"/>
                      <a:pt x="1846711" y="148475"/>
                      <a:pt x="1842942" y="152244"/>
                    </a:cubicBezTo>
                    <a:cubicBezTo>
                      <a:pt x="1842942" y="152244"/>
                      <a:pt x="1839173" y="152244"/>
                      <a:pt x="1801480" y="182399"/>
                    </a:cubicBezTo>
                    <a:cubicBezTo>
                      <a:pt x="1790173" y="178630"/>
                      <a:pt x="1775096" y="171091"/>
                      <a:pt x="1760019" y="167322"/>
                    </a:cubicBezTo>
                    <a:cubicBezTo>
                      <a:pt x="1760019" y="167322"/>
                      <a:pt x="1760019" y="167322"/>
                      <a:pt x="1756250" y="114551"/>
                    </a:cubicBezTo>
                    <a:cubicBezTo>
                      <a:pt x="1752480" y="107012"/>
                      <a:pt x="1748711" y="103243"/>
                      <a:pt x="1741173" y="103243"/>
                    </a:cubicBezTo>
                    <a:close/>
                    <a:moveTo>
                      <a:pt x="2488276" y="103243"/>
                    </a:moveTo>
                    <a:cubicBezTo>
                      <a:pt x="2488276" y="103243"/>
                      <a:pt x="2488276" y="103243"/>
                      <a:pt x="2439275" y="103243"/>
                    </a:cubicBezTo>
                    <a:cubicBezTo>
                      <a:pt x="2431736" y="103243"/>
                      <a:pt x="2424197" y="107012"/>
                      <a:pt x="2420428" y="114551"/>
                    </a:cubicBezTo>
                    <a:cubicBezTo>
                      <a:pt x="2420428" y="114551"/>
                      <a:pt x="2420428" y="118320"/>
                      <a:pt x="2416659" y="167322"/>
                    </a:cubicBezTo>
                    <a:cubicBezTo>
                      <a:pt x="2401581" y="171091"/>
                      <a:pt x="2386504" y="174861"/>
                      <a:pt x="2375196" y="182399"/>
                    </a:cubicBezTo>
                    <a:cubicBezTo>
                      <a:pt x="2375196" y="182399"/>
                      <a:pt x="2375196" y="182399"/>
                      <a:pt x="2337503" y="152244"/>
                    </a:cubicBezTo>
                    <a:cubicBezTo>
                      <a:pt x="2329964" y="148475"/>
                      <a:pt x="2318656" y="148475"/>
                      <a:pt x="2314886" y="152244"/>
                    </a:cubicBezTo>
                    <a:cubicBezTo>
                      <a:pt x="2314886" y="152244"/>
                      <a:pt x="2314886" y="152244"/>
                      <a:pt x="2303578" y="163553"/>
                    </a:cubicBezTo>
                    <a:cubicBezTo>
                      <a:pt x="2303578" y="163553"/>
                      <a:pt x="2303578" y="167322"/>
                      <a:pt x="2277193" y="189938"/>
                    </a:cubicBezTo>
                    <a:cubicBezTo>
                      <a:pt x="2273424" y="193707"/>
                      <a:pt x="2273424" y="205015"/>
                      <a:pt x="2277193" y="212554"/>
                    </a:cubicBezTo>
                    <a:cubicBezTo>
                      <a:pt x="2277193" y="212554"/>
                      <a:pt x="2277193" y="212554"/>
                      <a:pt x="2307348" y="250247"/>
                    </a:cubicBezTo>
                    <a:cubicBezTo>
                      <a:pt x="2299809" y="261555"/>
                      <a:pt x="2292270" y="276633"/>
                      <a:pt x="2288501" y="291710"/>
                    </a:cubicBezTo>
                    <a:cubicBezTo>
                      <a:pt x="2288501" y="291710"/>
                      <a:pt x="2288501" y="291710"/>
                      <a:pt x="2239500" y="295479"/>
                    </a:cubicBezTo>
                    <a:cubicBezTo>
                      <a:pt x="2231961" y="299249"/>
                      <a:pt x="2228192" y="306787"/>
                      <a:pt x="2228192" y="314326"/>
                    </a:cubicBezTo>
                    <a:cubicBezTo>
                      <a:pt x="2228192" y="314326"/>
                      <a:pt x="2228192" y="314326"/>
                      <a:pt x="2228192" y="363327"/>
                    </a:cubicBezTo>
                    <a:cubicBezTo>
                      <a:pt x="2228192" y="370866"/>
                      <a:pt x="2231961" y="378405"/>
                      <a:pt x="2239500" y="382174"/>
                    </a:cubicBezTo>
                    <a:cubicBezTo>
                      <a:pt x="2239500" y="382174"/>
                      <a:pt x="2243269" y="382174"/>
                      <a:pt x="2288501" y="385943"/>
                    </a:cubicBezTo>
                    <a:cubicBezTo>
                      <a:pt x="2292270" y="401021"/>
                      <a:pt x="2299809" y="416098"/>
                      <a:pt x="2307348" y="431175"/>
                    </a:cubicBezTo>
                    <a:cubicBezTo>
                      <a:pt x="2307348" y="431175"/>
                      <a:pt x="2303578" y="431175"/>
                      <a:pt x="2277193" y="468869"/>
                    </a:cubicBezTo>
                    <a:cubicBezTo>
                      <a:pt x="2273424" y="472638"/>
                      <a:pt x="2273424" y="483946"/>
                      <a:pt x="2277193" y="487715"/>
                    </a:cubicBezTo>
                    <a:cubicBezTo>
                      <a:pt x="2277193" y="487715"/>
                      <a:pt x="2277193" y="487715"/>
                      <a:pt x="2314886" y="525409"/>
                    </a:cubicBezTo>
                    <a:cubicBezTo>
                      <a:pt x="2318656" y="529178"/>
                      <a:pt x="2329964" y="529178"/>
                      <a:pt x="2337503" y="525409"/>
                    </a:cubicBezTo>
                    <a:cubicBezTo>
                      <a:pt x="2337503" y="525409"/>
                      <a:pt x="2337503" y="525409"/>
                      <a:pt x="2371427" y="495254"/>
                    </a:cubicBezTo>
                    <a:cubicBezTo>
                      <a:pt x="2386504" y="506562"/>
                      <a:pt x="2401581" y="510331"/>
                      <a:pt x="2416659" y="514101"/>
                    </a:cubicBezTo>
                    <a:cubicBezTo>
                      <a:pt x="2416659" y="514101"/>
                      <a:pt x="2416659" y="514101"/>
                      <a:pt x="2420428" y="563102"/>
                    </a:cubicBezTo>
                    <a:cubicBezTo>
                      <a:pt x="2424197" y="570641"/>
                      <a:pt x="2431736" y="574410"/>
                      <a:pt x="2439275" y="574410"/>
                    </a:cubicBezTo>
                    <a:cubicBezTo>
                      <a:pt x="2439275" y="574410"/>
                      <a:pt x="2439275" y="574410"/>
                      <a:pt x="2488276" y="574410"/>
                    </a:cubicBezTo>
                    <a:cubicBezTo>
                      <a:pt x="2499584" y="574410"/>
                      <a:pt x="2503353" y="570641"/>
                      <a:pt x="2507123" y="563102"/>
                    </a:cubicBezTo>
                    <a:cubicBezTo>
                      <a:pt x="2507123" y="563102"/>
                      <a:pt x="2507123" y="559333"/>
                      <a:pt x="2510892" y="514101"/>
                    </a:cubicBezTo>
                    <a:cubicBezTo>
                      <a:pt x="2525969" y="510331"/>
                      <a:pt x="2541047" y="502793"/>
                      <a:pt x="2552355" y="495254"/>
                    </a:cubicBezTo>
                    <a:cubicBezTo>
                      <a:pt x="2552355" y="495254"/>
                      <a:pt x="2556124" y="495254"/>
                      <a:pt x="2593817" y="525409"/>
                    </a:cubicBezTo>
                    <a:cubicBezTo>
                      <a:pt x="2597587" y="529178"/>
                      <a:pt x="2608895" y="529178"/>
                      <a:pt x="2612664" y="525409"/>
                    </a:cubicBezTo>
                    <a:cubicBezTo>
                      <a:pt x="2612664" y="525409"/>
                      <a:pt x="2612664" y="525409"/>
                      <a:pt x="2639049" y="502793"/>
                    </a:cubicBezTo>
                    <a:cubicBezTo>
                      <a:pt x="2639049" y="499023"/>
                      <a:pt x="2646588" y="495254"/>
                      <a:pt x="2650357" y="487715"/>
                    </a:cubicBezTo>
                    <a:cubicBezTo>
                      <a:pt x="2654127" y="483946"/>
                      <a:pt x="2657896" y="472638"/>
                      <a:pt x="2650357" y="468869"/>
                    </a:cubicBezTo>
                    <a:cubicBezTo>
                      <a:pt x="2650357" y="468869"/>
                      <a:pt x="2650357" y="465099"/>
                      <a:pt x="2620203" y="427406"/>
                    </a:cubicBezTo>
                    <a:cubicBezTo>
                      <a:pt x="2627741" y="416098"/>
                      <a:pt x="2635280" y="401021"/>
                      <a:pt x="2639049" y="385943"/>
                    </a:cubicBezTo>
                    <a:cubicBezTo>
                      <a:pt x="2639049" y="385943"/>
                      <a:pt x="2639049" y="385943"/>
                      <a:pt x="2688051" y="382174"/>
                    </a:cubicBezTo>
                    <a:cubicBezTo>
                      <a:pt x="2695589" y="378405"/>
                      <a:pt x="2699359" y="374635"/>
                      <a:pt x="2699359" y="363327"/>
                    </a:cubicBezTo>
                    <a:cubicBezTo>
                      <a:pt x="2699359" y="363327"/>
                      <a:pt x="2699359" y="363327"/>
                      <a:pt x="2699359" y="314326"/>
                    </a:cubicBezTo>
                    <a:cubicBezTo>
                      <a:pt x="2699359" y="306787"/>
                      <a:pt x="2695589" y="299249"/>
                      <a:pt x="2688051" y="295479"/>
                    </a:cubicBezTo>
                    <a:cubicBezTo>
                      <a:pt x="2688051" y="295479"/>
                      <a:pt x="2688051" y="295479"/>
                      <a:pt x="2635280" y="291710"/>
                    </a:cubicBezTo>
                    <a:cubicBezTo>
                      <a:pt x="2631511" y="276633"/>
                      <a:pt x="2627741" y="265325"/>
                      <a:pt x="2620203" y="250247"/>
                    </a:cubicBezTo>
                    <a:cubicBezTo>
                      <a:pt x="2620203" y="250247"/>
                      <a:pt x="2620203" y="250247"/>
                      <a:pt x="2650357" y="212554"/>
                    </a:cubicBezTo>
                    <a:cubicBezTo>
                      <a:pt x="2657896" y="205015"/>
                      <a:pt x="2654127" y="193707"/>
                      <a:pt x="2650357" y="189938"/>
                    </a:cubicBezTo>
                    <a:cubicBezTo>
                      <a:pt x="2650357" y="189938"/>
                      <a:pt x="2650357" y="189938"/>
                      <a:pt x="2612664" y="152244"/>
                    </a:cubicBezTo>
                    <a:cubicBezTo>
                      <a:pt x="2608895" y="148475"/>
                      <a:pt x="2597587" y="148475"/>
                      <a:pt x="2593817" y="152244"/>
                    </a:cubicBezTo>
                    <a:cubicBezTo>
                      <a:pt x="2593817" y="152244"/>
                      <a:pt x="2590048" y="152244"/>
                      <a:pt x="2552355" y="182399"/>
                    </a:cubicBezTo>
                    <a:cubicBezTo>
                      <a:pt x="2537277" y="178630"/>
                      <a:pt x="2525969" y="171091"/>
                      <a:pt x="2510892" y="167322"/>
                    </a:cubicBezTo>
                    <a:cubicBezTo>
                      <a:pt x="2510892" y="167322"/>
                      <a:pt x="2510892" y="167322"/>
                      <a:pt x="2507123" y="114551"/>
                    </a:cubicBezTo>
                    <a:cubicBezTo>
                      <a:pt x="2503353" y="107012"/>
                      <a:pt x="2499584" y="103243"/>
                      <a:pt x="2488276" y="103243"/>
                    </a:cubicBezTo>
                    <a:close/>
                    <a:moveTo>
                      <a:pt x="4185238" y="103243"/>
                    </a:moveTo>
                    <a:cubicBezTo>
                      <a:pt x="4185238" y="103243"/>
                      <a:pt x="4185238" y="103243"/>
                      <a:pt x="4132469" y="103243"/>
                    </a:cubicBezTo>
                    <a:cubicBezTo>
                      <a:pt x="4124930" y="103243"/>
                      <a:pt x="4117392" y="107012"/>
                      <a:pt x="4117392" y="114551"/>
                    </a:cubicBezTo>
                    <a:cubicBezTo>
                      <a:pt x="4117392" y="114551"/>
                      <a:pt x="4117392" y="118320"/>
                      <a:pt x="4109854" y="167322"/>
                    </a:cubicBezTo>
                    <a:cubicBezTo>
                      <a:pt x="4098546" y="171091"/>
                      <a:pt x="4083469" y="174860"/>
                      <a:pt x="4072161" y="182399"/>
                    </a:cubicBezTo>
                    <a:cubicBezTo>
                      <a:pt x="4072161" y="182399"/>
                      <a:pt x="4068392" y="182399"/>
                      <a:pt x="4030700" y="152244"/>
                    </a:cubicBezTo>
                    <a:cubicBezTo>
                      <a:pt x="4023162" y="148475"/>
                      <a:pt x="4015623" y="148475"/>
                      <a:pt x="4008085" y="152244"/>
                    </a:cubicBezTo>
                    <a:cubicBezTo>
                      <a:pt x="4008085" y="152244"/>
                      <a:pt x="4008085" y="152244"/>
                      <a:pt x="3996777" y="163552"/>
                    </a:cubicBezTo>
                    <a:cubicBezTo>
                      <a:pt x="3996777" y="163552"/>
                      <a:pt x="3996777" y="167322"/>
                      <a:pt x="3974162" y="189938"/>
                    </a:cubicBezTo>
                    <a:cubicBezTo>
                      <a:pt x="3966623" y="193707"/>
                      <a:pt x="3966623" y="205015"/>
                      <a:pt x="3970393" y="212554"/>
                    </a:cubicBezTo>
                    <a:cubicBezTo>
                      <a:pt x="3970393" y="212554"/>
                      <a:pt x="3974162" y="212554"/>
                      <a:pt x="4004316" y="250247"/>
                    </a:cubicBezTo>
                    <a:cubicBezTo>
                      <a:pt x="3996777" y="261555"/>
                      <a:pt x="3989239" y="276633"/>
                      <a:pt x="3985470" y="291710"/>
                    </a:cubicBezTo>
                    <a:cubicBezTo>
                      <a:pt x="3985470" y="291710"/>
                      <a:pt x="3985470" y="291710"/>
                      <a:pt x="3936470" y="295479"/>
                    </a:cubicBezTo>
                    <a:cubicBezTo>
                      <a:pt x="3928931" y="299249"/>
                      <a:pt x="3921393" y="306787"/>
                      <a:pt x="3921393" y="314326"/>
                    </a:cubicBezTo>
                    <a:cubicBezTo>
                      <a:pt x="3921393" y="314326"/>
                      <a:pt x="3921393" y="314326"/>
                      <a:pt x="3921393" y="363327"/>
                    </a:cubicBezTo>
                    <a:cubicBezTo>
                      <a:pt x="3921393" y="370866"/>
                      <a:pt x="3928931" y="378405"/>
                      <a:pt x="3936470" y="382174"/>
                    </a:cubicBezTo>
                    <a:cubicBezTo>
                      <a:pt x="3936470" y="382174"/>
                      <a:pt x="3936470" y="382174"/>
                      <a:pt x="3985470" y="385943"/>
                    </a:cubicBezTo>
                    <a:cubicBezTo>
                      <a:pt x="3989239" y="401021"/>
                      <a:pt x="3993008" y="416098"/>
                      <a:pt x="4000546" y="431175"/>
                    </a:cubicBezTo>
                    <a:cubicBezTo>
                      <a:pt x="4000546" y="431175"/>
                      <a:pt x="4000546" y="431175"/>
                      <a:pt x="3970393" y="468869"/>
                    </a:cubicBezTo>
                    <a:cubicBezTo>
                      <a:pt x="3966623" y="472638"/>
                      <a:pt x="3966623" y="483946"/>
                      <a:pt x="3974162" y="487715"/>
                    </a:cubicBezTo>
                    <a:cubicBezTo>
                      <a:pt x="3974162" y="487715"/>
                      <a:pt x="3974162" y="487715"/>
                      <a:pt x="4008085" y="525409"/>
                    </a:cubicBezTo>
                    <a:cubicBezTo>
                      <a:pt x="4015623" y="529178"/>
                      <a:pt x="4023162" y="529178"/>
                      <a:pt x="4030700" y="525409"/>
                    </a:cubicBezTo>
                    <a:cubicBezTo>
                      <a:pt x="4030700" y="525409"/>
                      <a:pt x="4030700" y="525409"/>
                      <a:pt x="4068392" y="495254"/>
                    </a:cubicBezTo>
                    <a:cubicBezTo>
                      <a:pt x="4083469" y="506562"/>
                      <a:pt x="4094777" y="510331"/>
                      <a:pt x="4109854" y="514101"/>
                    </a:cubicBezTo>
                    <a:cubicBezTo>
                      <a:pt x="4109854" y="514101"/>
                      <a:pt x="4109854" y="514101"/>
                      <a:pt x="4117392" y="563102"/>
                    </a:cubicBezTo>
                    <a:cubicBezTo>
                      <a:pt x="4117392" y="570641"/>
                      <a:pt x="4124930" y="574410"/>
                      <a:pt x="4132469" y="574410"/>
                    </a:cubicBezTo>
                    <a:cubicBezTo>
                      <a:pt x="4132469" y="574410"/>
                      <a:pt x="4132469" y="574410"/>
                      <a:pt x="4185238" y="574410"/>
                    </a:cubicBezTo>
                    <a:cubicBezTo>
                      <a:pt x="4192776" y="574410"/>
                      <a:pt x="4200315" y="570641"/>
                      <a:pt x="4200315" y="563102"/>
                    </a:cubicBezTo>
                    <a:cubicBezTo>
                      <a:pt x="4200315" y="563102"/>
                      <a:pt x="4200315" y="559333"/>
                      <a:pt x="4207853" y="514101"/>
                    </a:cubicBezTo>
                    <a:cubicBezTo>
                      <a:pt x="4222930" y="510331"/>
                      <a:pt x="4234238" y="502793"/>
                      <a:pt x="4249315" y="495254"/>
                    </a:cubicBezTo>
                    <a:cubicBezTo>
                      <a:pt x="4249315" y="495254"/>
                      <a:pt x="4249315" y="495254"/>
                      <a:pt x="4287007" y="525409"/>
                    </a:cubicBezTo>
                    <a:cubicBezTo>
                      <a:pt x="4294545" y="529178"/>
                      <a:pt x="4302084" y="529178"/>
                      <a:pt x="4309622" y="525409"/>
                    </a:cubicBezTo>
                    <a:cubicBezTo>
                      <a:pt x="4309622" y="525409"/>
                      <a:pt x="4309622" y="525409"/>
                      <a:pt x="4332237" y="502793"/>
                    </a:cubicBezTo>
                    <a:cubicBezTo>
                      <a:pt x="4336007" y="499023"/>
                      <a:pt x="4339776" y="495254"/>
                      <a:pt x="4343545" y="487715"/>
                    </a:cubicBezTo>
                    <a:cubicBezTo>
                      <a:pt x="4351084" y="483946"/>
                      <a:pt x="4351084" y="472638"/>
                      <a:pt x="4347314" y="468869"/>
                    </a:cubicBezTo>
                    <a:cubicBezTo>
                      <a:pt x="4347314" y="468869"/>
                      <a:pt x="4343545" y="465099"/>
                      <a:pt x="4313391" y="427406"/>
                    </a:cubicBezTo>
                    <a:cubicBezTo>
                      <a:pt x="4320930" y="416098"/>
                      <a:pt x="4328468" y="401021"/>
                      <a:pt x="4332237" y="385943"/>
                    </a:cubicBezTo>
                    <a:cubicBezTo>
                      <a:pt x="4332237" y="385943"/>
                      <a:pt x="4332237" y="385943"/>
                      <a:pt x="4381237" y="382174"/>
                    </a:cubicBezTo>
                    <a:cubicBezTo>
                      <a:pt x="4388776" y="378405"/>
                      <a:pt x="4396314" y="374635"/>
                      <a:pt x="4396314" y="363327"/>
                    </a:cubicBezTo>
                    <a:cubicBezTo>
                      <a:pt x="4396314" y="363327"/>
                      <a:pt x="4396314" y="363327"/>
                      <a:pt x="4396314" y="314326"/>
                    </a:cubicBezTo>
                    <a:cubicBezTo>
                      <a:pt x="4396314" y="306787"/>
                      <a:pt x="4388776" y="299249"/>
                      <a:pt x="4381237" y="295479"/>
                    </a:cubicBezTo>
                    <a:cubicBezTo>
                      <a:pt x="4381237" y="295479"/>
                      <a:pt x="4381237" y="295479"/>
                      <a:pt x="4332237" y="291710"/>
                    </a:cubicBezTo>
                    <a:cubicBezTo>
                      <a:pt x="4328468" y="276633"/>
                      <a:pt x="4320930" y="265325"/>
                      <a:pt x="4313391" y="250247"/>
                    </a:cubicBezTo>
                    <a:cubicBezTo>
                      <a:pt x="4313391" y="250247"/>
                      <a:pt x="4313391" y="250247"/>
                      <a:pt x="4347314" y="212554"/>
                    </a:cubicBezTo>
                    <a:cubicBezTo>
                      <a:pt x="4351084" y="205015"/>
                      <a:pt x="4351084" y="193707"/>
                      <a:pt x="4343545" y="189938"/>
                    </a:cubicBezTo>
                    <a:cubicBezTo>
                      <a:pt x="4343545" y="189938"/>
                      <a:pt x="4343545" y="189938"/>
                      <a:pt x="4309622" y="152244"/>
                    </a:cubicBezTo>
                    <a:cubicBezTo>
                      <a:pt x="4302084" y="148475"/>
                      <a:pt x="4294545" y="148475"/>
                      <a:pt x="4287007" y="152244"/>
                    </a:cubicBezTo>
                    <a:cubicBezTo>
                      <a:pt x="4287007" y="152244"/>
                      <a:pt x="4287007" y="152244"/>
                      <a:pt x="4245545" y="182399"/>
                    </a:cubicBezTo>
                    <a:cubicBezTo>
                      <a:pt x="4234238" y="178630"/>
                      <a:pt x="4219161" y="171091"/>
                      <a:pt x="4207853" y="167322"/>
                    </a:cubicBezTo>
                    <a:cubicBezTo>
                      <a:pt x="4207853" y="167322"/>
                      <a:pt x="4207853" y="167322"/>
                      <a:pt x="4200315" y="114551"/>
                    </a:cubicBezTo>
                    <a:cubicBezTo>
                      <a:pt x="4200315" y="107012"/>
                      <a:pt x="4192776" y="103243"/>
                      <a:pt x="4185238" y="103243"/>
                    </a:cubicBezTo>
                    <a:close/>
                    <a:moveTo>
                      <a:pt x="336630" y="99488"/>
                    </a:moveTo>
                    <a:cubicBezTo>
                      <a:pt x="303833" y="99488"/>
                      <a:pt x="303833" y="99488"/>
                      <a:pt x="303833" y="99488"/>
                    </a:cubicBezTo>
                    <a:cubicBezTo>
                      <a:pt x="298788" y="99488"/>
                      <a:pt x="293742" y="103256"/>
                      <a:pt x="293742" y="108281"/>
                    </a:cubicBezTo>
                    <a:cubicBezTo>
                      <a:pt x="289958" y="140943"/>
                      <a:pt x="289958" y="140943"/>
                      <a:pt x="289958" y="140943"/>
                    </a:cubicBezTo>
                    <a:cubicBezTo>
                      <a:pt x="281128" y="143455"/>
                      <a:pt x="272299" y="147224"/>
                      <a:pt x="264730" y="150992"/>
                    </a:cubicBezTo>
                    <a:cubicBezTo>
                      <a:pt x="238241" y="130893"/>
                      <a:pt x="238241" y="130893"/>
                      <a:pt x="238241" y="130893"/>
                    </a:cubicBezTo>
                    <a:cubicBezTo>
                      <a:pt x="234457" y="128381"/>
                      <a:pt x="228150" y="128381"/>
                      <a:pt x="224365" y="132149"/>
                    </a:cubicBezTo>
                    <a:cubicBezTo>
                      <a:pt x="201660" y="154761"/>
                      <a:pt x="201660" y="154761"/>
                      <a:pt x="201660" y="154761"/>
                    </a:cubicBezTo>
                    <a:cubicBezTo>
                      <a:pt x="197876" y="158529"/>
                      <a:pt x="197876" y="164810"/>
                      <a:pt x="200399" y="168579"/>
                    </a:cubicBezTo>
                    <a:cubicBezTo>
                      <a:pt x="220581" y="193703"/>
                      <a:pt x="220581" y="194960"/>
                      <a:pt x="220581" y="194960"/>
                    </a:cubicBezTo>
                    <a:cubicBezTo>
                      <a:pt x="216797" y="202497"/>
                      <a:pt x="213013" y="211290"/>
                      <a:pt x="210490" y="220084"/>
                    </a:cubicBezTo>
                    <a:cubicBezTo>
                      <a:pt x="177694" y="223852"/>
                      <a:pt x="177694" y="223852"/>
                      <a:pt x="177694" y="223852"/>
                    </a:cubicBezTo>
                    <a:cubicBezTo>
                      <a:pt x="172648" y="223852"/>
                      <a:pt x="168864" y="228877"/>
                      <a:pt x="168864" y="233902"/>
                    </a:cubicBezTo>
                    <a:cubicBezTo>
                      <a:pt x="168864" y="266563"/>
                      <a:pt x="168864" y="266563"/>
                      <a:pt x="168864" y="266563"/>
                    </a:cubicBezTo>
                    <a:cubicBezTo>
                      <a:pt x="168864" y="271588"/>
                      <a:pt x="172648" y="276613"/>
                      <a:pt x="177694" y="276613"/>
                    </a:cubicBezTo>
                    <a:cubicBezTo>
                      <a:pt x="209229" y="280382"/>
                      <a:pt x="209229" y="280382"/>
                      <a:pt x="209229" y="280382"/>
                    </a:cubicBezTo>
                    <a:cubicBezTo>
                      <a:pt x="211751" y="290431"/>
                      <a:pt x="215536" y="297968"/>
                      <a:pt x="220581" y="306762"/>
                    </a:cubicBezTo>
                    <a:cubicBezTo>
                      <a:pt x="200399" y="330630"/>
                      <a:pt x="200399" y="331886"/>
                      <a:pt x="200399" y="331886"/>
                    </a:cubicBezTo>
                    <a:cubicBezTo>
                      <a:pt x="197876" y="335655"/>
                      <a:pt x="197876" y="341936"/>
                      <a:pt x="201660" y="344448"/>
                    </a:cubicBezTo>
                    <a:cubicBezTo>
                      <a:pt x="204183" y="348217"/>
                      <a:pt x="206706" y="350729"/>
                      <a:pt x="209229" y="353241"/>
                    </a:cubicBezTo>
                    <a:cubicBezTo>
                      <a:pt x="224365" y="368316"/>
                      <a:pt x="224365" y="368316"/>
                      <a:pt x="224365" y="368316"/>
                    </a:cubicBezTo>
                    <a:cubicBezTo>
                      <a:pt x="228150" y="372084"/>
                      <a:pt x="234457" y="372084"/>
                      <a:pt x="238241" y="369572"/>
                    </a:cubicBezTo>
                    <a:cubicBezTo>
                      <a:pt x="262207" y="350729"/>
                      <a:pt x="263469" y="349473"/>
                      <a:pt x="263469" y="349473"/>
                    </a:cubicBezTo>
                    <a:cubicBezTo>
                      <a:pt x="271037" y="354498"/>
                      <a:pt x="279867" y="358266"/>
                      <a:pt x="289958" y="360779"/>
                    </a:cubicBezTo>
                    <a:cubicBezTo>
                      <a:pt x="293742" y="390928"/>
                      <a:pt x="293742" y="392184"/>
                      <a:pt x="293742" y="392184"/>
                    </a:cubicBezTo>
                    <a:cubicBezTo>
                      <a:pt x="293742" y="397209"/>
                      <a:pt x="298788" y="400977"/>
                      <a:pt x="303833" y="400977"/>
                    </a:cubicBezTo>
                    <a:cubicBezTo>
                      <a:pt x="336630" y="400977"/>
                      <a:pt x="336630" y="400977"/>
                      <a:pt x="336630" y="400977"/>
                    </a:cubicBezTo>
                    <a:cubicBezTo>
                      <a:pt x="341675" y="400977"/>
                      <a:pt x="346721" y="397209"/>
                      <a:pt x="346721" y="392184"/>
                    </a:cubicBezTo>
                    <a:cubicBezTo>
                      <a:pt x="350505" y="362035"/>
                      <a:pt x="350505" y="362035"/>
                      <a:pt x="350505" y="362035"/>
                    </a:cubicBezTo>
                    <a:cubicBezTo>
                      <a:pt x="360596" y="359522"/>
                      <a:pt x="369426" y="355754"/>
                      <a:pt x="378256" y="350729"/>
                    </a:cubicBezTo>
                    <a:cubicBezTo>
                      <a:pt x="402222" y="368316"/>
                      <a:pt x="402222" y="369572"/>
                      <a:pt x="402222" y="369572"/>
                    </a:cubicBezTo>
                    <a:cubicBezTo>
                      <a:pt x="406006" y="372084"/>
                      <a:pt x="412313" y="372084"/>
                      <a:pt x="416098" y="368316"/>
                    </a:cubicBezTo>
                    <a:cubicBezTo>
                      <a:pt x="438803" y="345704"/>
                      <a:pt x="440064" y="344448"/>
                      <a:pt x="440064" y="344448"/>
                    </a:cubicBezTo>
                    <a:cubicBezTo>
                      <a:pt x="442587" y="341936"/>
                      <a:pt x="443848" y="335655"/>
                      <a:pt x="440064" y="331886"/>
                    </a:cubicBezTo>
                    <a:cubicBezTo>
                      <a:pt x="421143" y="308018"/>
                      <a:pt x="421143" y="308018"/>
                      <a:pt x="421143" y="308018"/>
                    </a:cubicBezTo>
                    <a:cubicBezTo>
                      <a:pt x="426189" y="299225"/>
                      <a:pt x="429973" y="290431"/>
                      <a:pt x="432496" y="280382"/>
                    </a:cubicBezTo>
                    <a:cubicBezTo>
                      <a:pt x="462769" y="276613"/>
                      <a:pt x="462769" y="276613"/>
                      <a:pt x="462769" y="276613"/>
                    </a:cubicBezTo>
                    <a:cubicBezTo>
                      <a:pt x="467815" y="276613"/>
                      <a:pt x="471599" y="271588"/>
                      <a:pt x="471599" y="266563"/>
                    </a:cubicBezTo>
                    <a:cubicBezTo>
                      <a:pt x="471599" y="233902"/>
                      <a:pt x="471599" y="233902"/>
                      <a:pt x="471599" y="233902"/>
                    </a:cubicBezTo>
                    <a:cubicBezTo>
                      <a:pt x="471599" y="228877"/>
                      <a:pt x="467815" y="223852"/>
                      <a:pt x="462769" y="223852"/>
                    </a:cubicBezTo>
                    <a:cubicBezTo>
                      <a:pt x="432496" y="220084"/>
                      <a:pt x="432496" y="220084"/>
                      <a:pt x="432496" y="220084"/>
                    </a:cubicBezTo>
                    <a:cubicBezTo>
                      <a:pt x="429973" y="210034"/>
                      <a:pt x="424927" y="201241"/>
                      <a:pt x="421143" y="193703"/>
                    </a:cubicBezTo>
                    <a:cubicBezTo>
                      <a:pt x="440064" y="168579"/>
                      <a:pt x="440064" y="168579"/>
                      <a:pt x="440064" y="168579"/>
                    </a:cubicBezTo>
                    <a:cubicBezTo>
                      <a:pt x="443848" y="164810"/>
                      <a:pt x="442587" y="158529"/>
                      <a:pt x="438803" y="154761"/>
                    </a:cubicBezTo>
                    <a:cubicBezTo>
                      <a:pt x="423666" y="139686"/>
                      <a:pt x="423666" y="139686"/>
                      <a:pt x="423666" y="139686"/>
                    </a:cubicBezTo>
                    <a:cubicBezTo>
                      <a:pt x="416098" y="132149"/>
                      <a:pt x="416098" y="132149"/>
                      <a:pt x="416098" y="132149"/>
                    </a:cubicBezTo>
                    <a:cubicBezTo>
                      <a:pt x="412313" y="128381"/>
                      <a:pt x="406006" y="128381"/>
                      <a:pt x="402222" y="130893"/>
                    </a:cubicBezTo>
                    <a:cubicBezTo>
                      <a:pt x="376994" y="150992"/>
                      <a:pt x="376994" y="150992"/>
                      <a:pt x="376994" y="150992"/>
                    </a:cubicBezTo>
                    <a:cubicBezTo>
                      <a:pt x="369426" y="145967"/>
                      <a:pt x="360596" y="143455"/>
                      <a:pt x="350505" y="140943"/>
                    </a:cubicBezTo>
                    <a:cubicBezTo>
                      <a:pt x="346721" y="108281"/>
                      <a:pt x="346721" y="108281"/>
                      <a:pt x="346721" y="108281"/>
                    </a:cubicBezTo>
                    <a:cubicBezTo>
                      <a:pt x="346721" y="103256"/>
                      <a:pt x="341675" y="99488"/>
                      <a:pt x="336630" y="99488"/>
                    </a:cubicBezTo>
                    <a:close/>
                    <a:moveTo>
                      <a:pt x="4949424" y="99488"/>
                    </a:moveTo>
                    <a:cubicBezTo>
                      <a:pt x="4949424" y="99488"/>
                      <a:pt x="4949424" y="99488"/>
                      <a:pt x="4916627" y="99488"/>
                    </a:cubicBezTo>
                    <a:cubicBezTo>
                      <a:pt x="4911582" y="99488"/>
                      <a:pt x="4906536" y="103256"/>
                      <a:pt x="4906536" y="108281"/>
                    </a:cubicBezTo>
                    <a:cubicBezTo>
                      <a:pt x="4906536" y="108281"/>
                      <a:pt x="4906536" y="108281"/>
                      <a:pt x="4902752" y="140943"/>
                    </a:cubicBezTo>
                    <a:cubicBezTo>
                      <a:pt x="4892661" y="143455"/>
                      <a:pt x="4883831" y="145967"/>
                      <a:pt x="4876263" y="150992"/>
                    </a:cubicBezTo>
                    <a:cubicBezTo>
                      <a:pt x="4876263" y="150992"/>
                      <a:pt x="4876263" y="150992"/>
                      <a:pt x="4851035" y="130893"/>
                    </a:cubicBezTo>
                    <a:cubicBezTo>
                      <a:pt x="4847251" y="128381"/>
                      <a:pt x="4840944" y="128381"/>
                      <a:pt x="4837159" y="132149"/>
                    </a:cubicBezTo>
                    <a:cubicBezTo>
                      <a:pt x="4837159" y="132149"/>
                      <a:pt x="4837159" y="132149"/>
                      <a:pt x="4829591" y="139686"/>
                    </a:cubicBezTo>
                    <a:cubicBezTo>
                      <a:pt x="4829591" y="139686"/>
                      <a:pt x="4829591" y="139686"/>
                      <a:pt x="4814454" y="154761"/>
                    </a:cubicBezTo>
                    <a:cubicBezTo>
                      <a:pt x="4810670" y="158529"/>
                      <a:pt x="4809409" y="164810"/>
                      <a:pt x="4813193" y="168579"/>
                    </a:cubicBezTo>
                    <a:cubicBezTo>
                      <a:pt x="4813193" y="168579"/>
                      <a:pt x="4813193" y="168579"/>
                      <a:pt x="4832114" y="193703"/>
                    </a:cubicBezTo>
                    <a:cubicBezTo>
                      <a:pt x="4828330" y="201241"/>
                      <a:pt x="4823284" y="210034"/>
                      <a:pt x="4820761" y="220084"/>
                    </a:cubicBezTo>
                    <a:cubicBezTo>
                      <a:pt x="4820761" y="220084"/>
                      <a:pt x="4820761" y="220084"/>
                      <a:pt x="4790488" y="223852"/>
                    </a:cubicBezTo>
                    <a:cubicBezTo>
                      <a:pt x="4785442" y="223852"/>
                      <a:pt x="4781658" y="228877"/>
                      <a:pt x="4781658" y="233902"/>
                    </a:cubicBezTo>
                    <a:cubicBezTo>
                      <a:pt x="4781658" y="233902"/>
                      <a:pt x="4781658" y="233902"/>
                      <a:pt x="4781658" y="266563"/>
                    </a:cubicBezTo>
                    <a:cubicBezTo>
                      <a:pt x="4781658" y="271588"/>
                      <a:pt x="4785442" y="276613"/>
                      <a:pt x="4790488" y="276613"/>
                    </a:cubicBezTo>
                    <a:cubicBezTo>
                      <a:pt x="4790488" y="276613"/>
                      <a:pt x="4790488" y="276613"/>
                      <a:pt x="4820761" y="280382"/>
                    </a:cubicBezTo>
                    <a:cubicBezTo>
                      <a:pt x="4823284" y="290431"/>
                      <a:pt x="4827068" y="299225"/>
                      <a:pt x="4832114" y="308018"/>
                    </a:cubicBezTo>
                    <a:cubicBezTo>
                      <a:pt x="4832114" y="308018"/>
                      <a:pt x="4832114" y="308018"/>
                      <a:pt x="4813193" y="331886"/>
                    </a:cubicBezTo>
                    <a:cubicBezTo>
                      <a:pt x="4809409" y="335655"/>
                      <a:pt x="4810670" y="341936"/>
                      <a:pt x="4813193" y="344448"/>
                    </a:cubicBezTo>
                    <a:cubicBezTo>
                      <a:pt x="4813193" y="344448"/>
                      <a:pt x="4814454" y="345704"/>
                      <a:pt x="4837159" y="368316"/>
                    </a:cubicBezTo>
                    <a:cubicBezTo>
                      <a:pt x="4840944" y="372084"/>
                      <a:pt x="4847251" y="372084"/>
                      <a:pt x="4851035" y="369572"/>
                    </a:cubicBezTo>
                    <a:cubicBezTo>
                      <a:pt x="4851035" y="369572"/>
                      <a:pt x="4851035" y="368316"/>
                      <a:pt x="4875001" y="350729"/>
                    </a:cubicBezTo>
                    <a:cubicBezTo>
                      <a:pt x="4883831" y="355754"/>
                      <a:pt x="4892661" y="359522"/>
                      <a:pt x="4902752" y="362035"/>
                    </a:cubicBezTo>
                    <a:cubicBezTo>
                      <a:pt x="4902752" y="362035"/>
                      <a:pt x="4902752" y="362035"/>
                      <a:pt x="4906536" y="392184"/>
                    </a:cubicBezTo>
                    <a:cubicBezTo>
                      <a:pt x="4906536" y="397209"/>
                      <a:pt x="4911582" y="400977"/>
                      <a:pt x="4916627" y="400977"/>
                    </a:cubicBezTo>
                    <a:cubicBezTo>
                      <a:pt x="4916627" y="400977"/>
                      <a:pt x="4916627" y="400977"/>
                      <a:pt x="4949424" y="400977"/>
                    </a:cubicBezTo>
                    <a:cubicBezTo>
                      <a:pt x="4954469" y="400977"/>
                      <a:pt x="4959515" y="397209"/>
                      <a:pt x="4959515" y="392184"/>
                    </a:cubicBezTo>
                    <a:cubicBezTo>
                      <a:pt x="4959515" y="392184"/>
                      <a:pt x="4959515" y="390928"/>
                      <a:pt x="4963299" y="360779"/>
                    </a:cubicBezTo>
                    <a:cubicBezTo>
                      <a:pt x="4973390" y="358266"/>
                      <a:pt x="4982220" y="354498"/>
                      <a:pt x="4989788" y="349473"/>
                    </a:cubicBezTo>
                    <a:cubicBezTo>
                      <a:pt x="4989788" y="349473"/>
                      <a:pt x="4991050" y="350729"/>
                      <a:pt x="5015016" y="369572"/>
                    </a:cubicBezTo>
                    <a:cubicBezTo>
                      <a:pt x="5018800" y="372084"/>
                      <a:pt x="5025107" y="372084"/>
                      <a:pt x="5028892" y="368316"/>
                    </a:cubicBezTo>
                    <a:cubicBezTo>
                      <a:pt x="5028892" y="368316"/>
                      <a:pt x="5028892" y="368316"/>
                      <a:pt x="5044028" y="353241"/>
                    </a:cubicBezTo>
                    <a:cubicBezTo>
                      <a:pt x="5046551" y="350729"/>
                      <a:pt x="5049074" y="348217"/>
                      <a:pt x="5051597" y="344448"/>
                    </a:cubicBezTo>
                    <a:cubicBezTo>
                      <a:pt x="5055381" y="341936"/>
                      <a:pt x="5055381" y="335655"/>
                      <a:pt x="5052858" y="331886"/>
                    </a:cubicBezTo>
                    <a:cubicBezTo>
                      <a:pt x="5052858" y="331886"/>
                      <a:pt x="5052858" y="330630"/>
                      <a:pt x="5032676" y="306762"/>
                    </a:cubicBezTo>
                    <a:cubicBezTo>
                      <a:pt x="5037721" y="297968"/>
                      <a:pt x="5041506" y="290431"/>
                      <a:pt x="5044028" y="280382"/>
                    </a:cubicBezTo>
                    <a:cubicBezTo>
                      <a:pt x="5044028" y="280382"/>
                      <a:pt x="5044028" y="280382"/>
                      <a:pt x="5075563" y="276613"/>
                    </a:cubicBezTo>
                    <a:cubicBezTo>
                      <a:pt x="5080609" y="276613"/>
                      <a:pt x="5084393" y="271588"/>
                      <a:pt x="5084393" y="266563"/>
                    </a:cubicBezTo>
                    <a:cubicBezTo>
                      <a:pt x="5084393" y="266563"/>
                      <a:pt x="5084393" y="266563"/>
                      <a:pt x="5084393" y="233902"/>
                    </a:cubicBezTo>
                    <a:cubicBezTo>
                      <a:pt x="5084393" y="228877"/>
                      <a:pt x="5080609" y="223852"/>
                      <a:pt x="5075563" y="223852"/>
                    </a:cubicBezTo>
                    <a:cubicBezTo>
                      <a:pt x="5075563" y="223852"/>
                      <a:pt x="5075563" y="223852"/>
                      <a:pt x="5042767" y="220084"/>
                    </a:cubicBezTo>
                    <a:cubicBezTo>
                      <a:pt x="5040244" y="211290"/>
                      <a:pt x="5036460" y="202497"/>
                      <a:pt x="5032676" y="194960"/>
                    </a:cubicBezTo>
                    <a:cubicBezTo>
                      <a:pt x="5032676" y="194960"/>
                      <a:pt x="5032676" y="193703"/>
                      <a:pt x="5052858" y="168579"/>
                    </a:cubicBezTo>
                    <a:cubicBezTo>
                      <a:pt x="5055381" y="164810"/>
                      <a:pt x="5055381" y="158529"/>
                      <a:pt x="5051597" y="154761"/>
                    </a:cubicBezTo>
                    <a:cubicBezTo>
                      <a:pt x="5051597" y="154761"/>
                      <a:pt x="5051597" y="154761"/>
                      <a:pt x="5028892" y="132149"/>
                    </a:cubicBezTo>
                    <a:cubicBezTo>
                      <a:pt x="5025107" y="128381"/>
                      <a:pt x="5018800" y="128381"/>
                      <a:pt x="5015016" y="130893"/>
                    </a:cubicBezTo>
                    <a:cubicBezTo>
                      <a:pt x="5015016" y="130893"/>
                      <a:pt x="5015016" y="130893"/>
                      <a:pt x="4988527" y="150992"/>
                    </a:cubicBezTo>
                    <a:cubicBezTo>
                      <a:pt x="4980958" y="147224"/>
                      <a:pt x="4972129" y="143455"/>
                      <a:pt x="4963299" y="140943"/>
                    </a:cubicBezTo>
                    <a:cubicBezTo>
                      <a:pt x="4963299" y="140943"/>
                      <a:pt x="4963299" y="140943"/>
                      <a:pt x="4959515" y="108281"/>
                    </a:cubicBezTo>
                    <a:cubicBezTo>
                      <a:pt x="4959515" y="103256"/>
                      <a:pt x="4954469" y="99488"/>
                      <a:pt x="4949424" y="99488"/>
                    </a:cubicBezTo>
                    <a:close/>
                    <a:moveTo>
                      <a:pt x="4903927" y="71332"/>
                    </a:moveTo>
                    <a:cubicBezTo>
                      <a:pt x="5054710" y="71332"/>
                      <a:pt x="5175337" y="192305"/>
                      <a:pt x="5175337" y="343520"/>
                    </a:cubicBezTo>
                    <a:cubicBezTo>
                      <a:pt x="5175337" y="494736"/>
                      <a:pt x="5054710" y="615708"/>
                      <a:pt x="4903927" y="615708"/>
                    </a:cubicBezTo>
                    <a:cubicBezTo>
                      <a:pt x="346496" y="615708"/>
                      <a:pt x="346496" y="615708"/>
                      <a:pt x="346496" y="615708"/>
                    </a:cubicBezTo>
                    <a:cubicBezTo>
                      <a:pt x="195713" y="615708"/>
                      <a:pt x="75086" y="494736"/>
                      <a:pt x="75086" y="343520"/>
                    </a:cubicBezTo>
                    <a:cubicBezTo>
                      <a:pt x="75086" y="192305"/>
                      <a:pt x="195713" y="71332"/>
                      <a:pt x="346496" y="71332"/>
                    </a:cubicBezTo>
                    <a:close/>
                    <a:moveTo>
                      <a:pt x="4909186" y="0"/>
                    </a:moveTo>
                    <a:cubicBezTo>
                      <a:pt x="343115" y="0"/>
                      <a:pt x="343115" y="0"/>
                      <a:pt x="343115" y="0"/>
                    </a:cubicBezTo>
                    <a:cubicBezTo>
                      <a:pt x="150820" y="0"/>
                      <a:pt x="0" y="155196"/>
                      <a:pt x="0" y="344459"/>
                    </a:cubicBezTo>
                    <a:cubicBezTo>
                      <a:pt x="0" y="533722"/>
                      <a:pt x="150820" y="688918"/>
                      <a:pt x="343115" y="688918"/>
                    </a:cubicBezTo>
                    <a:cubicBezTo>
                      <a:pt x="4909186" y="688918"/>
                      <a:pt x="4909186" y="688918"/>
                      <a:pt x="4909186" y="688918"/>
                    </a:cubicBezTo>
                    <a:cubicBezTo>
                      <a:pt x="5101481" y="688918"/>
                      <a:pt x="5252301" y="533722"/>
                      <a:pt x="5252301" y="344459"/>
                    </a:cubicBezTo>
                    <a:cubicBezTo>
                      <a:pt x="5252301" y="155196"/>
                      <a:pt x="5101481" y="0"/>
                      <a:pt x="4909186" y="0"/>
                    </a:cubicBezTo>
                    <a:close/>
                  </a:path>
                </a:pathLst>
              </a:custGeom>
              <a:solidFill>
                <a:srgbClr val="002B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>
                  <a:solidFill>
                    <a:srgbClr val="ED7D31"/>
                  </a:solidFill>
                </a:endParaRP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51E0F080-0DD2-4078-9C60-B6759410D437}"/>
                  </a:ext>
                </a:extLst>
              </p:cNvPr>
              <p:cNvGrpSpPr/>
              <p:nvPr/>
            </p:nvGrpSpPr>
            <p:grpSpPr>
              <a:xfrm>
                <a:off x="3481888" y="2017228"/>
                <a:ext cx="979878" cy="1954125"/>
                <a:chOff x="3481888" y="2017228"/>
                <a:chExt cx="979878" cy="1954125"/>
              </a:xfrm>
            </p:grpSpPr>
            <p:sp>
              <p:nvSpPr>
                <p:cNvPr id="36" name="フリーフォーム: 図形 281">
                  <a:extLst>
                    <a:ext uri="{FF2B5EF4-FFF2-40B4-BE49-F238E27FC236}">
                      <a16:creationId xmlns:a16="http://schemas.microsoft.com/office/drawing/2014/main" id="{52A3C750-96D8-4769-91DF-3F69484A7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888" y="2017228"/>
                  <a:ext cx="979878" cy="1954125"/>
                </a:xfrm>
                <a:custGeom>
                  <a:avLst/>
                  <a:gdLst>
                    <a:gd name="connsiteX0" fmla="*/ 757521 w 979878"/>
                    <a:gd name="connsiteY0" fmla="*/ 97612 h 1954125"/>
                    <a:gd name="connsiteX1" fmla="*/ 885659 w 979878"/>
                    <a:gd name="connsiteY1" fmla="*/ 226169 h 1954125"/>
                    <a:gd name="connsiteX2" fmla="*/ 885659 w 979878"/>
                    <a:gd name="connsiteY2" fmla="*/ 286666 h 1954125"/>
                    <a:gd name="connsiteX3" fmla="*/ 979878 w 979878"/>
                    <a:gd name="connsiteY3" fmla="*/ 392537 h 1954125"/>
                    <a:gd name="connsiteX4" fmla="*/ 979878 w 979878"/>
                    <a:gd name="connsiteY4" fmla="*/ 1954125 h 1954125"/>
                    <a:gd name="connsiteX5" fmla="*/ 0 w 979878"/>
                    <a:gd name="connsiteY5" fmla="*/ 1954125 h 1954125"/>
                    <a:gd name="connsiteX6" fmla="*/ 0 w 979878"/>
                    <a:gd name="connsiteY6" fmla="*/ 392537 h 1954125"/>
                    <a:gd name="connsiteX7" fmla="*/ 105525 w 979878"/>
                    <a:gd name="connsiteY7" fmla="*/ 286666 h 1954125"/>
                    <a:gd name="connsiteX8" fmla="*/ 629383 w 979878"/>
                    <a:gd name="connsiteY8" fmla="*/ 286666 h 1954125"/>
                    <a:gd name="connsiteX9" fmla="*/ 629383 w 979878"/>
                    <a:gd name="connsiteY9" fmla="*/ 229950 h 1954125"/>
                    <a:gd name="connsiteX10" fmla="*/ 629383 w 979878"/>
                    <a:gd name="connsiteY10" fmla="*/ 226169 h 1954125"/>
                    <a:gd name="connsiteX11" fmla="*/ 757521 w 979878"/>
                    <a:gd name="connsiteY11" fmla="*/ 97612 h 1954125"/>
                    <a:gd name="connsiteX12" fmla="*/ 855987 w 979878"/>
                    <a:gd name="connsiteY12" fmla="*/ 37542 h 1954125"/>
                    <a:gd name="connsiteX13" fmla="*/ 863496 w 979878"/>
                    <a:gd name="connsiteY13" fmla="*/ 37542 h 1954125"/>
                    <a:gd name="connsiteX14" fmla="*/ 871005 w 979878"/>
                    <a:gd name="connsiteY14" fmla="*/ 37542 h 1954125"/>
                    <a:gd name="connsiteX15" fmla="*/ 871005 w 979878"/>
                    <a:gd name="connsiteY15" fmla="*/ 52560 h 1954125"/>
                    <a:gd name="connsiteX16" fmla="*/ 837215 w 979878"/>
                    <a:gd name="connsiteY16" fmla="*/ 90104 h 1954125"/>
                    <a:gd name="connsiteX17" fmla="*/ 822198 w 979878"/>
                    <a:gd name="connsiteY17" fmla="*/ 90104 h 1954125"/>
                    <a:gd name="connsiteX18" fmla="*/ 822198 w 979878"/>
                    <a:gd name="connsiteY18" fmla="*/ 75086 h 1954125"/>
                    <a:gd name="connsiteX19" fmla="*/ 855987 w 979878"/>
                    <a:gd name="connsiteY19" fmla="*/ 37542 h 1954125"/>
                    <a:gd name="connsiteX20" fmla="*/ 640111 w 979878"/>
                    <a:gd name="connsiteY20" fmla="*/ 37542 h 1954125"/>
                    <a:gd name="connsiteX21" fmla="*/ 647620 w 979878"/>
                    <a:gd name="connsiteY21" fmla="*/ 37542 h 1954125"/>
                    <a:gd name="connsiteX22" fmla="*/ 655129 w 979878"/>
                    <a:gd name="connsiteY22" fmla="*/ 37542 h 1954125"/>
                    <a:gd name="connsiteX23" fmla="*/ 688918 w 979878"/>
                    <a:gd name="connsiteY23" fmla="*/ 75086 h 1954125"/>
                    <a:gd name="connsiteX24" fmla="*/ 688918 w 979878"/>
                    <a:gd name="connsiteY24" fmla="*/ 86349 h 1954125"/>
                    <a:gd name="connsiteX25" fmla="*/ 673901 w 979878"/>
                    <a:gd name="connsiteY25" fmla="*/ 86349 h 1954125"/>
                    <a:gd name="connsiteX26" fmla="*/ 640111 w 979878"/>
                    <a:gd name="connsiteY26" fmla="*/ 52560 h 1954125"/>
                    <a:gd name="connsiteX27" fmla="*/ 640111 w 979878"/>
                    <a:gd name="connsiteY27" fmla="*/ 37542 h 1954125"/>
                    <a:gd name="connsiteX28" fmla="*/ 756496 w 979878"/>
                    <a:gd name="connsiteY28" fmla="*/ 0 h 1954125"/>
                    <a:gd name="connsiteX29" fmla="*/ 764005 w 979878"/>
                    <a:gd name="connsiteY29" fmla="*/ 7509 h 1954125"/>
                    <a:gd name="connsiteX30" fmla="*/ 764005 w 979878"/>
                    <a:gd name="connsiteY30" fmla="*/ 60069 h 1954125"/>
                    <a:gd name="connsiteX31" fmla="*/ 756496 w 979878"/>
                    <a:gd name="connsiteY31" fmla="*/ 67578 h 1954125"/>
                    <a:gd name="connsiteX32" fmla="*/ 745234 w 979878"/>
                    <a:gd name="connsiteY32" fmla="*/ 60069 h 1954125"/>
                    <a:gd name="connsiteX33" fmla="*/ 745234 w 979878"/>
                    <a:gd name="connsiteY33" fmla="*/ 7509 h 1954125"/>
                    <a:gd name="connsiteX34" fmla="*/ 756496 w 979878"/>
                    <a:gd name="connsiteY34" fmla="*/ 0 h 195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79878" h="1954125">
                      <a:moveTo>
                        <a:pt x="757521" y="97612"/>
                      </a:moveTo>
                      <a:cubicBezTo>
                        <a:pt x="829128" y="97612"/>
                        <a:pt x="885659" y="154328"/>
                        <a:pt x="885659" y="226169"/>
                      </a:cubicBezTo>
                      <a:cubicBezTo>
                        <a:pt x="885659" y="226169"/>
                        <a:pt x="885659" y="226169"/>
                        <a:pt x="885659" y="286666"/>
                      </a:cubicBezTo>
                      <a:cubicBezTo>
                        <a:pt x="938422" y="294229"/>
                        <a:pt x="979878" y="335821"/>
                        <a:pt x="979878" y="392537"/>
                      </a:cubicBezTo>
                      <a:cubicBezTo>
                        <a:pt x="979878" y="1954125"/>
                        <a:pt x="979878" y="1954125"/>
                        <a:pt x="979878" y="1954125"/>
                      </a:cubicBezTo>
                      <a:cubicBezTo>
                        <a:pt x="0" y="1954125"/>
                        <a:pt x="0" y="1954125"/>
                        <a:pt x="0" y="1954125"/>
                      </a:cubicBezTo>
                      <a:cubicBezTo>
                        <a:pt x="0" y="392537"/>
                        <a:pt x="0" y="392537"/>
                        <a:pt x="0" y="392537"/>
                      </a:cubicBezTo>
                      <a:cubicBezTo>
                        <a:pt x="0" y="332039"/>
                        <a:pt x="48994" y="286666"/>
                        <a:pt x="105525" y="286666"/>
                      </a:cubicBezTo>
                      <a:cubicBezTo>
                        <a:pt x="629383" y="286666"/>
                        <a:pt x="629383" y="286666"/>
                        <a:pt x="629383" y="286666"/>
                      </a:cubicBezTo>
                      <a:cubicBezTo>
                        <a:pt x="629383" y="275323"/>
                        <a:pt x="629383" y="256418"/>
                        <a:pt x="629383" y="229950"/>
                      </a:cubicBezTo>
                      <a:cubicBezTo>
                        <a:pt x="629383" y="229950"/>
                        <a:pt x="629383" y="229950"/>
                        <a:pt x="629383" y="226169"/>
                      </a:cubicBezTo>
                      <a:cubicBezTo>
                        <a:pt x="629383" y="154328"/>
                        <a:pt x="685914" y="97612"/>
                        <a:pt x="757521" y="97612"/>
                      </a:cubicBezTo>
                      <a:close/>
                      <a:moveTo>
                        <a:pt x="855987" y="37542"/>
                      </a:moveTo>
                      <a:cubicBezTo>
                        <a:pt x="859742" y="37542"/>
                        <a:pt x="859742" y="37542"/>
                        <a:pt x="863496" y="37542"/>
                      </a:cubicBezTo>
                      <a:cubicBezTo>
                        <a:pt x="867250" y="37542"/>
                        <a:pt x="867250" y="37542"/>
                        <a:pt x="871005" y="37542"/>
                      </a:cubicBezTo>
                      <a:cubicBezTo>
                        <a:pt x="874759" y="41296"/>
                        <a:pt x="874759" y="48805"/>
                        <a:pt x="871005" y="52560"/>
                      </a:cubicBezTo>
                      <a:cubicBezTo>
                        <a:pt x="871005" y="52560"/>
                        <a:pt x="871005" y="52560"/>
                        <a:pt x="837215" y="90104"/>
                      </a:cubicBezTo>
                      <a:cubicBezTo>
                        <a:pt x="833461" y="93858"/>
                        <a:pt x="825952" y="93858"/>
                        <a:pt x="822198" y="90104"/>
                      </a:cubicBezTo>
                      <a:cubicBezTo>
                        <a:pt x="818443" y="86349"/>
                        <a:pt x="818443" y="78840"/>
                        <a:pt x="822198" y="75086"/>
                      </a:cubicBezTo>
                      <a:cubicBezTo>
                        <a:pt x="822198" y="75086"/>
                        <a:pt x="822198" y="75086"/>
                        <a:pt x="855987" y="37542"/>
                      </a:cubicBezTo>
                      <a:close/>
                      <a:moveTo>
                        <a:pt x="640111" y="37542"/>
                      </a:moveTo>
                      <a:cubicBezTo>
                        <a:pt x="640111" y="37542"/>
                        <a:pt x="643866" y="37542"/>
                        <a:pt x="647620" y="37542"/>
                      </a:cubicBezTo>
                      <a:cubicBezTo>
                        <a:pt x="647620" y="37542"/>
                        <a:pt x="651374" y="37542"/>
                        <a:pt x="655129" y="37542"/>
                      </a:cubicBezTo>
                      <a:cubicBezTo>
                        <a:pt x="655129" y="37542"/>
                        <a:pt x="655129" y="37542"/>
                        <a:pt x="688918" y="75086"/>
                      </a:cubicBezTo>
                      <a:cubicBezTo>
                        <a:pt x="692673" y="78840"/>
                        <a:pt x="692673" y="82595"/>
                        <a:pt x="688918" y="86349"/>
                      </a:cubicBezTo>
                      <a:cubicBezTo>
                        <a:pt x="685164" y="90104"/>
                        <a:pt x="681410" y="93858"/>
                        <a:pt x="673901" y="86349"/>
                      </a:cubicBezTo>
                      <a:cubicBezTo>
                        <a:pt x="673901" y="86349"/>
                        <a:pt x="673901" y="86349"/>
                        <a:pt x="640111" y="52560"/>
                      </a:cubicBezTo>
                      <a:cubicBezTo>
                        <a:pt x="636357" y="48805"/>
                        <a:pt x="636357" y="41296"/>
                        <a:pt x="640111" y="37542"/>
                      </a:cubicBezTo>
                      <a:close/>
                      <a:moveTo>
                        <a:pt x="756496" y="0"/>
                      </a:moveTo>
                      <a:cubicBezTo>
                        <a:pt x="760251" y="0"/>
                        <a:pt x="764005" y="3754"/>
                        <a:pt x="764005" y="7509"/>
                      </a:cubicBezTo>
                      <a:cubicBezTo>
                        <a:pt x="764005" y="7509"/>
                        <a:pt x="764005" y="7509"/>
                        <a:pt x="764005" y="60069"/>
                      </a:cubicBezTo>
                      <a:cubicBezTo>
                        <a:pt x="764005" y="63824"/>
                        <a:pt x="760251" y="67578"/>
                        <a:pt x="756496" y="67578"/>
                      </a:cubicBezTo>
                      <a:cubicBezTo>
                        <a:pt x="748988" y="67578"/>
                        <a:pt x="745234" y="63824"/>
                        <a:pt x="745234" y="60069"/>
                      </a:cubicBezTo>
                      <a:cubicBezTo>
                        <a:pt x="745234" y="60069"/>
                        <a:pt x="745234" y="60069"/>
                        <a:pt x="745234" y="7509"/>
                      </a:cubicBezTo>
                      <a:cubicBezTo>
                        <a:pt x="745234" y="3754"/>
                        <a:pt x="748988" y="0"/>
                        <a:pt x="756496" y="0"/>
                      </a:cubicBezTo>
                      <a:close/>
                    </a:path>
                  </a:pathLst>
                </a:custGeom>
                <a:solidFill>
                  <a:srgbClr val="002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37" name="フリーフォーム: 図形 280">
                  <a:extLst>
                    <a:ext uri="{FF2B5EF4-FFF2-40B4-BE49-F238E27FC236}">
                      <a16:creationId xmlns:a16="http://schemas.microsoft.com/office/drawing/2014/main" id="{DE210766-BF99-4148-B877-0462F65BF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975" y="2191803"/>
                  <a:ext cx="829705" cy="1246436"/>
                </a:xfrm>
                <a:custGeom>
                  <a:avLst/>
                  <a:gdLst>
                    <a:gd name="connsiteX0" fmla="*/ 755556 w 829705"/>
                    <a:gd name="connsiteY0" fmla="*/ 1160086 h 1246436"/>
                    <a:gd name="connsiteX1" fmla="*/ 799669 w 829705"/>
                    <a:gd name="connsiteY1" fmla="*/ 1203261 h 1246436"/>
                    <a:gd name="connsiteX2" fmla="*/ 755556 w 829705"/>
                    <a:gd name="connsiteY2" fmla="*/ 1246436 h 1246436"/>
                    <a:gd name="connsiteX3" fmla="*/ 711443 w 829705"/>
                    <a:gd name="connsiteY3" fmla="*/ 1203261 h 1246436"/>
                    <a:gd name="connsiteX4" fmla="*/ 755556 w 829705"/>
                    <a:gd name="connsiteY4" fmla="*/ 1160086 h 1246436"/>
                    <a:gd name="connsiteX5" fmla="*/ 645743 w 829705"/>
                    <a:gd name="connsiteY5" fmla="*/ 1160086 h 1246436"/>
                    <a:gd name="connsiteX6" fmla="*/ 688918 w 829705"/>
                    <a:gd name="connsiteY6" fmla="*/ 1203261 h 1246436"/>
                    <a:gd name="connsiteX7" fmla="*/ 645743 w 829705"/>
                    <a:gd name="connsiteY7" fmla="*/ 1246436 h 1246436"/>
                    <a:gd name="connsiteX8" fmla="*/ 602568 w 829705"/>
                    <a:gd name="connsiteY8" fmla="*/ 1203261 h 1246436"/>
                    <a:gd name="connsiteX9" fmla="*/ 645743 w 829705"/>
                    <a:gd name="connsiteY9" fmla="*/ 1160086 h 1246436"/>
                    <a:gd name="connsiteX10" fmla="*/ 534990 w 829705"/>
                    <a:gd name="connsiteY10" fmla="*/ 1160086 h 1246436"/>
                    <a:gd name="connsiteX11" fmla="*/ 576288 w 829705"/>
                    <a:gd name="connsiteY11" fmla="*/ 1203261 h 1246436"/>
                    <a:gd name="connsiteX12" fmla="*/ 534990 w 829705"/>
                    <a:gd name="connsiteY12" fmla="*/ 1246436 h 1246436"/>
                    <a:gd name="connsiteX13" fmla="*/ 493692 w 829705"/>
                    <a:gd name="connsiteY13" fmla="*/ 1203261 h 1246436"/>
                    <a:gd name="connsiteX14" fmla="*/ 534990 w 829705"/>
                    <a:gd name="connsiteY14" fmla="*/ 1160086 h 1246436"/>
                    <a:gd name="connsiteX15" fmla="*/ 424238 w 829705"/>
                    <a:gd name="connsiteY15" fmla="*/ 1160086 h 1246436"/>
                    <a:gd name="connsiteX16" fmla="*/ 467413 w 829705"/>
                    <a:gd name="connsiteY16" fmla="*/ 1203261 h 1246436"/>
                    <a:gd name="connsiteX17" fmla="*/ 424238 w 829705"/>
                    <a:gd name="connsiteY17" fmla="*/ 1246436 h 1246436"/>
                    <a:gd name="connsiteX18" fmla="*/ 381063 w 829705"/>
                    <a:gd name="connsiteY18" fmla="*/ 1203261 h 1246436"/>
                    <a:gd name="connsiteX19" fmla="*/ 424238 w 829705"/>
                    <a:gd name="connsiteY19" fmla="*/ 1160086 h 1246436"/>
                    <a:gd name="connsiteX20" fmla="*/ 157680 w 829705"/>
                    <a:gd name="connsiteY20" fmla="*/ 1034317 h 1246436"/>
                    <a:gd name="connsiteX21" fmla="*/ 146417 w 829705"/>
                    <a:gd name="connsiteY21" fmla="*/ 1068951 h 1246436"/>
                    <a:gd name="connsiteX22" fmla="*/ 131399 w 829705"/>
                    <a:gd name="connsiteY22" fmla="*/ 1088192 h 1246436"/>
                    <a:gd name="connsiteX23" fmla="*/ 153926 w 829705"/>
                    <a:gd name="connsiteY23" fmla="*/ 1111281 h 1246436"/>
                    <a:gd name="connsiteX24" fmla="*/ 176452 w 829705"/>
                    <a:gd name="connsiteY24" fmla="*/ 1088192 h 1246436"/>
                    <a:gd name="connsiteX25" fmla="*/ 168943 w 829705"/>
                    <a:gd name="connsiteY25" fmla="*/ 1068951 h 1246436"/>
                    <a:gd name="connsiteX26" fmla="*/ 168943 w 829705"/>
                    <a:gd name="connsiteY26" fmla="*/ 1038165 h 1246436"/>
                    <a:gd name="connsiteX27" fmla="*/ 157680 w 829705"/>
                    <a:gd name="connsiteY27" fmla="*/ 1034317 h 1246436"/>
                    <a:gd name="connsiteX28" fmla="*/ 755556 w 829705"/>
                    <a:gd name="connsiteY28" fmla="*/ 1034316 h 1246436"/>
                    <a:gd name="connsiteX29" fmla="*/ 799669 w 829705"/>
                    <a:gd name="connsiteY29" fmla="*/ 1078429 h 1246436"/>
                    <a:gd name="connsiteX30" fmla="*/ 755556 w 829705"/>
                    <a:gd name="connsiteY30" fmla="*/ 1122542 h 1246436"/>
                    <a:gd name="connsiteX31" fmla="*/ 711443 w 829705"/>
                    <a:gd name="connsiteY31" fmla="*/ 1078429 h 1246436"/>
                    <a:gd name="connsiteX32" fmla="*/ 755556 w 829705"/>
                    <a:gd name="connsiteY32" fmla="*/ 1034316 h 1246436"/>
                    <a:gd name="connsiteX33" fmla="*/ 645743 w 829705"/>
                    <a:gd name="connsiteY33" fmla="*/ 1034316 h 1246436"/>
                    <a:gd name="connsiteX34" fmla="*/ 688918 w 829705"/>
                    <a:gd name="connsiteY34" fmla="*/ 1078429 h 1246436"/>
                    <a:gd name="connsiteX35" fmla="*/ 645743 w 829705"/>
                    <a:gd name="connsiteY35" fmla="*/ 1122542 h 1246436"/>
                    <a:gd name="connsiteX36" fmla="*/ 602568 w 829705"/>
                    <a:gd name="connsiteY36" fmla="*/ 1078429 h 1246436"/>
                    <a:gd name="connsiteX37" fmla="*/ 645743 w 829705"/>
                    <a:gd name="connsiteY37" fmla="*/ 1034316 h 1246436"/>
                    <a:gd name="connsiteX38" fmla="*/ 534990 w 829705"/>
                    <a:gd name="connsiteY38" fmla="*/ 1034316 h 1246436"/>
                    <a:gd name="connsiteX39" fmla="*/ 576288 w 829705"/>
                    <a:gd name="connsiteY39" fmla="*/ 1078429 h 1246436"/>
                    <a:gd name="connsiteX40" fmla="*/ 534990 w 829705"/>
                    <a:gd name="connsiteY40" fmla="*/ 1122542 h 1246436"/>
                    <a:gd name="connsiteX41" fmla="*/ 493692 w 829705"/>
                    <a:gd name="connsiteY41" fmla="*/ 1078429 h 1246436"/>
                    <a:gd name="connsiteX42" fmla="*/ 534990 w 829705"/>
                    <a:gd name="connsiteY42" fmla="*/ 1034316 h 1246436"/>
                    <a:gd name="connsiteX43" fmla="*/ 424238 w 829705"/>
                    <a:gd name="connsiteY43" fmla="*/ 1034316 h 1246436"/>
                    <a:gd name="connsiteX44" fmla="*/ 467413 w 829705"/>
                    <a:gd name="connsiteY44" fmla="*/ 1078429 h 1246436"/>
                    <a:gd name="connsiteX45" fmla="*/ 424238 w 829705"/>
                    <a:gd name="connsiteY45" fmla="*/ 1122542 h 1246436"/>
                    <a:gd name="connsiteX46" fmla="*/ 381063 w 829705"/>
                    <a:gd name="connsiteY46" fmla="*/ 1078429 h 1246436"/>
                    <a:gd name="connsiteX47" fmla="*/ 424238 w 829705"/>
                    <a:gd name="connsiteY47" fmla="*/ 1034316 h 1246436"/>
                    <a:gd name="connsiteX48" fmla="*/ 154850 w 829705"/>
                    <a:gd name="connsiteY48" fmla="*/ 947968 h 1246436"/>
                    <a:gd name="connsiteX49" fmla="*/ 30033 w 829705"/>
                    <a:gd name="connsiteY49" fmla="*/ 989265 h 1246436"/>
                    <a:gd name="connsiteX50" fmla="*/ 79203 w 829705"/>
                    <a:gd name="connsiteY50" fmla="*/ 1049334 h 1246436"/>
                    <a:gd name="connsiteX51" fmla="*/ 238061 w 829705"/>
                    <a:gd name="connsiteY51" fmla="*/ 1049334 h 1246436"/>
                    <a:gd name="connsiteX52" fmla="*/ 283449 w 829705"/>
                    <a:gd name="connsiteY52" fmla="*/ 985511 h 1246436"/>
                    <a:gd name="connsiteX53" fmla="*/ 154850 w 829705"/>
                    <a:gd name="connsiteY53" fmla="*/ 947968 h 1246436"/>
                    <a:gd name="connsiteX54" fmla="*/ 755556 w 829705"/>
                    <a:gd name="connsiteY54" fmla="*/ 910422 h 1246436"/>
                    <a:gd name="connsiteX55" fmla="*/ 799669 w 829705"/>
                    <a:gd name="connsiteY55" fmla="*/ 953597 h 1246436"/>
                    <a:gd name="connsiteX56" fmla="*/ 755556 w 829705"/>
                    <a:gd name="connsiteY56" fmla="*/ 996772 h 1246436"/>
                    <a:gd name="connsiteX57" fmla="*/ 711443 w 829705"/>
                    <a:gd name="connsiteY57" fmla="*/ 953597 h 1246436"/>
                    <a:gd name="connsiteX58" fmla="*/ 755556 w 829705"/>
                    <a:gd name="connsiteY58" fmla="*/ 910422 h 1246436"/>
                    <a:gd name="connsiteX59" fmla="*/ 645743 w 829705"/>
                    <a:gd name="connsiteY59" fmla="*/ 910422 h 1246436"/>
                    <a:gd name="connsiteX60" fmla="*/ 688918 w 829705"/>
                    <a:gd name="connsiteY60" fmla="*/ 953597 h 1246436"/>
                    <a:gd name="connsiteX61" fmla="*/ 645743 w 829705"/>
                    <a:gd name="connsiteY61" fmla="*/ 996772 h 1246436"/>
                    <a:gd name="connsiteX62" fmla="*/ 602568 w 829705"/>
                    <a:gd name="connsiteY62" fmla="*/ 953597 h 1246436"/>
                    <a:gd name="connsiteX63" fmla="*/ 645743 w 829705"/>
                    <a:gd name="connsiteY63" fmla="*/ 910422 h 1246436"/>
                    <a:gd name="connsiteX64" fmla="*/ 534990 w 829705"/>
                    <a:gd name="connsiteY64" fmla="*/ 910422 h 1246436"/>
                    <a:gd name="connsiteX65" fmla="*/ 576288 w 829705"/>
                    <a:gd name="connsiteY65" fmla="*/ 953597 h 1246436"/>
                    <a:gd name="connsiteX66" fmla="*/ 534990 w 829705"/>
                    <a:gd name="connsiteY66" fmla="*/ 996772 h 1246436"/>
                    <a:gd name="connsiteX67" fmla="*/ 493692 w 829705"/>
                    <a:gd name="connsiteY67" fmla="*/ 953597 h 1246436"/>
                    <a:gd name="connsiteX68" fmla="*/ 534990 w 829705"/>
                    <a:gd name="connsiteY68" fmla="*/ 910422 h 1246436"/>
                    <a:gd name="connsiteX69" fmla="*/ 424238 w 829705"/>
                    <a:gd name="connsiteY69" fmla="*/ 910422 h 1246436"/>
                    <a:gd name="connsiteX70" fmla="*/ 467413 w 829705"/>
                    <a:gd name="connsiteY70" fmla="*/ 953597 h 1246436"/>
                    <a:gd name="connsiteX71" fmla="*/ 424238 w 829705"/>
                    <a:gd name="connsiteY71" fmla="*/ 996772 h 1246436"/>
                    <a:gd name="connsiteX72" fmla="*/ 381063 w 829705"/>
                    <a:gd name="connsiteY72" fmla="*/ 953597 h 1246436"/>
                    <a:gd name="connsiteX73" fmla="*/ 424238 w 829705"/>
                    <a:gd name="connsiteY73" fmla="*/ 910422 h 1246436"/>
                    <a:gd name="connsiteX74" fmla="*/ 0 w 829705"/>
                    <a:gd name="connsiteY74" fmla="*/ 910422 h 1246436"/>
                    <a:gd name="connsiteX75" fmla="*/ 317240 w 829705"/>
                    <a:gd name="connsiteY75" fmla="*/ 910422 h 1246436"/>
                    <a:gd name="connsiteX76" fmla="*/ 317240 w 829705"/>
                    <a:gd name="connsiteY76" fmla="*/ 1160084 h 1246436"/>
                    <a:gd name="connsiteX77" fmla="*/ 0 w 829705"/>
                    <a:gd name="connsiteY77" fmla="*/ 1160084 h 1246436"/>
                    <a:gd name="connsiteX78" fmla="*/ 237440 w 829705"/>
                    <a:gd name="connsiteY78" fmla="*/ 407345 h 1246436"/>
                    <a:gd name="connsiteX79" fmla="*/ 301941 w 829705"/>
                    <a:gd name="connsiteY79" fmla="*/ 437626 h 1246436"/>
                    <a:gd name="connsiteX80" fmla="*/ 328501 w 829705"/>
                    <a:gd name="connsiteY80" fmla="*/ 524683 h 1246436"/>
                    <a:gd name="connsiteX81" fmla="*/ 301941 w 829705"/>
                    <a:gd name="connsiteY81" fmla="*/ 607955 h 1246436"/>
                    <a:gd name="connsiteX82" fmla="*/ 237440 w 829705"/>
                    <a:gd name="connsiteY82" fmla="*/ 638236 h 1246436"/>
                    <a:gd name="connsiteX83" fmla="*/ 172938 w 829705"/>
                    <a:gd name="connsiteY83" fmla="*/ 607955 h 1246436"/>
                    <a:gd name="connsiteX84" fmla="*/ 150172 w 829705"/>
                    <a:gd name="connsiteY84" fmla="*/ 524683 h 1246436"/>
                    <a:gd name="connsiteX85" fmla="*/ 172938 w 829705"/>
                    <a:gd name="connsiteY85" fmla="*/ 437626 h 1246436"/>
                    <a:gd name="connsiteX86" fmla="*/ 237440 w 829705"/>
                    <a:gd name="connsiteY86" fmla="*/ 407345 h 1246436"/>
                    <a:gd name="connsiteX87" fmla="*/ 463658 w 829705"/>
                    <a:gd name="connsiteY87" fmla="*/ 362293 h 1246436"/>
                    <a:gd name="connsiteX88" fmla="*/ 463658 w 829705"/>
                    <a:gd name="connsiteY88" fmla="*/ 683287 h 1246436"/>
                    <a:gd name="connsiteX89" fmla="*/ 535436 w 829705"/>
                    <a:gd name="connsiteY89" fmla="*/ 683287 h 1246436"/>
                    <a:gd name="connsiteX90" fmla="*/ 535436 w 829705"/>
                    <a:gd name="connsiteY90" fmla="*/ 577548 h 1246436"/>
                    <a:gd name="connsiteX91" fmla="*/ 561881 w 829705"/>
                    <a:gd name="connsiteY91" fmla="*/ 551113 h 1246436"/>
                    <a:gd name="connsiteX92" fmla="*/ 671437 w 829705"/>
                    <a:gd name="connsiteY92" fmla="*/ 683287 h 1246436"/>
                    <a:gd name="connsiteX93" fmla="*/ 765881 w 829705"/>
                    <a:gd name="connsiteY93" fmla="*/ 683287 h 1246436"/>
                    <a:gd name="connsiteX94" fmla="*/ 618547 w 829705"/>
                    <a:gd name="connsiteY94" fmla="*/ 513349 h 1246436"/>
                    <a:gd name="connsiteX95" fmla="*/ 758326 w 829705"/>
                    <a:gd name="connsiteY95" fmla="*/ 362293 h 1246436"/>
                    <a:gd name="connsiteX96" fmla="*/ 671437 w 829705"/>
                    <a:gd name="connsiteY96" fmla="*/ 362293 h 1246436"/>
                    <a:gd name="connsiteX97" fmla="*/ 535436 w 829705"/>
                    <a:gd name="connsiteY97" fmla="*/ 513349 h 1246436"/>
                    <a:gd name="connsiteX98" fmla="*/ 535436 w 829705"/>
                    <a:gd name="connsiteY98" fmla="*/ 362293 h 1246436"/>
                    <a:gd name="connsiteX99" fmla="*/ 463658 w 829705"/>
                    <a:gd name="connsiteY99" fmla="*/ 362293 h 1246436"/>
                    <a:gd name="connsiteX100" fmla="*/ 237448 w 829705"/>
                    <a:gd name="connsiteY100" fmla="*/ 358538 h 1246436"/>
                    <a:gd name="connsiteX101" fmla="*/ 116620 w 829705"/>
                    <a:gd name="connsiteY101" fmla="*/ 400070 h 1246436"/>
                    <a:gd name="connsiteX102" fmla="*/ 75085 w 829705"/>
                    <a:gd name="connsiteY102" fmla="*/ 524666 h 1246436"/>
                    <a:gd name="connsiteX103" fmla="*/ 116620 w 829705"/>
                    <a:gd name="connsiteY103" fmla="*/ 645487 h 1246436"/>
                    <a:gd name="connsiteX104" fmla="*/ 237448 w 829705"/>
                    <a:gd name="connsiteY104" fmla="*/ 690794 h 1246436"/>
                    <a:gd name="connsiteX105" fmla="*/ 362052 w 829705"/>
                    <a:gd name="connsiteY105" fmla="*/ 645487 h 1246436"/>
                    <a:gd name="connsiteX106" fmla="*/ 403587 w 829705"/>
                    <a:gd name="connsiteY106" fmla="*/ 524666 h 1246436"/>
                    <a:gd name="connsiteX107" fmla="*/ 362052 w 829705"/>
                    <a:gd name="connsiteY107" fmla="*/ 400070 h 1246436"/>
                    <a:gd name="connsiteX108" fmla="*/ 237448 w 829705"/>
                    <a:gd name="connsiteY108" fmla="*/ 358538 h 1246436"/>
                    <a:gd name="connsiteX109" fmla="*/ 0 w 829705"/>
                    <a:gd name="connsiteY109" fmla="*/ 217750 h 1246436"/>
                    <a:gd name="connsiteX110" fmla="*/ 829705 w 829705"/>
                    <a:gd name="connsiteY110" fmla="*/ 217750 h 1246436"/>
                    <a:gd name="connsiteX111" fmla="*/ 829705 w 829705"/>
                    <a:gd name="connsiteY111" fmla="*/ 857863 h 1246436"/>
                    <a:gd name="connsiteX112" fmla="*/ 0 w 829705"/>
                    <a:gd name="connsiteY112" fmla="*/ 857863 h 1246436"/>
                    <a:gd name="connsiteX113" fmla="*/ 617587 w 829705"/>
                    <a:gd name="connsiteY113" fmla="*/ 0 h 1246436"/>
                    <a:gd name="connsiteX114" fmla="*/ 640113 w 829705"/>
                    <a:gd name="connsiteY114" fmla="*/ 22526 h 1246436"/>
                    <a:gd name="connsiteX115" fmla="*/ 640113 w 829705"/>
                    <a:gd name="connsiteY115" fmla="*/ 82594 h 1246436"/>
                    <a:gd name="connsiteX116" fmla="*/ 617587 w 829705"/>
                    <a:gd name="connsiteY116" fmla="*/ 105120 h 1246436"/>
                    <a:gd name="connsiteX117" fmla="*/ 595060 w 829705"/>
                    <a:gd name="connsiteY117" fmla="*/ 82594 h 1246436"/>
                    <a:gd name="connsiteX118" fmla="*/ 595060 w 829705"/>
                    <a:gd name="connsiteY118" fmla="*/ 22526 h 1246436"/>
                    <a:gd name="connsiteX119" fmla="*/ 617587 w 829705"/>
                    <a:gd name="connsiteY119" fmla="*/ 0 h 1246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829705" h="1246436">
                      <a:moveTo>
                        <a:pt x="755556" y="1160086"/>
                      </a:moveTo>
                      <a:cubicBezTo>
                        <a:pt x="779919" y="1160086"/>
                        <a:pt x="799669" y="1179416"/>
                        <a:pt x="799669" y="1203261"/>
                      </a:cubicBezTo>
                      <a:cubicBezTo>
                        <a:pt x="799669" y="1227106"/>
                        <a:pt x="779919" y="1246436"/>
                        <a:pt x="755556" y="1246436"/>
                      </a:cubicBezTo>
                      <a:cubicBezTo>
                        <a:pt x="731193" y="1246436"/>
                        <a:pt x="711443" y="1227106"/>
                        <a:pt x="711443" y="1203261"/>
                      </a:cubicBezTo>
                      <a:cubicBezTo>
                        <a:pt x="711443" y="1179416"/>
                        <a:pt x="731193" y="1160086"/>
                        <a:pt x="755556" y="1160086"/>
                      </a:cubicBezTo>
                      <a:close/>
                      <a:moveTo>
                        <a:pt x="645743" y="1160086"/>
                      </a:moveTo>
                      <a:cubicBezTo>
                        <a:pt x="669588" y="1160086"/>
                        <a:pt x="688918" y="1179416"/>
                        <a:pt x="688918" y="1203261"/>
                      </a:cubicBezTo>
                      <a:cubicBezTo>
                        <a:pt x="688918" y="1227106"/>
                        <a:pt x="669588" y="1246436"/>
                        <a:pt x="645743" y="1246436"/>
                      </a:cubicBezTo>
                      <a:cubicBezTo>
                        <a:pt x="621898" y="1246436"/>
                        <a:pt x="602568" y="1227106"/>
                        <a:pt x="602568" y="1203261"/>
                      </a:cubicBezTo>
                      <a:cubicBezTo>
                        <a:pt x="602568" y="1179416"/>
                        <a:pt x="621898" y="1160086"/>
                        <a:pt x="645743" y="1160086"/>
                      </a:cubicBezTo>
                      <a:close/>
                      <a:moveTo>
                        <a:pt x="534990" y="1160086"/>
                      </a:moveTo>
                      <a:cubicBezTo>
                        <a:pt x="557798" y="1160086"/>
                        <a:pt x="576288" y="1179416"/>
                        <a:pt x="576288" y="1203261"/>
                      </a:cubicBezTo>
                      <a:cubicBezTo>
                        <a:pt x="576288" y="1227106"/>
                        <a:pt x="557798" y="1246436"/>
                        <a:pt x="534990" y="1246436"/>
                      </a:cubicBezTo>
                      <a:cubicBezTo>
                        <a:pt x="512182" y="1246436"/>
                        <a:pt x="493692" y="1227106"/>
                        <a:pt x="493692" y="1203261"/>
                      </a:cubicBezTo>
                      <a:cubicBezTo>
                        <a:pt x="493692" y="1179416"/>
                        <a:pt x="512182" y="1160086"/>
                        <a:pt x="534990" y="1160086"/>
                      </a:cubicBezTo>
                      <a:close/>
                      <a:moveTo>
                        <a:pt x="424238" y="1160086"/>
                      </a:moveTo>
                      <a:cubicBezTo>
                        <a:pt x="448083" y="1160086"/>
                        <a:pt x="467413" y="1179416"/>
                        <a:pt x="467413" y="1203261"/>
                      </a:cubicBezTo>
                      <a:cubicBezTo>
                        <a:pt x="467413" y="1227106"/>
                        <a:pt x="448083" y="1246436"/>
                        <a:pt x="424238" y="1246436"/>
                      </a:cubicBezTo>
                      <a:cubicBezTo>
                        <a:pt x="400393" y="1246436"/>
                        <a:pt x="381063" y="1227106"/>
                        <a:pt x="381063" y="1203261"/>
                      </a:cubicBezTo>
                      <a:cubicBezTo>
                        <a:pt x="381063" y="1179416"/>
                        <a:pt x="400393" y="1160086"/>
                        <a:pt x="424238" y="1160086"/>
                      </a:cubicBezTo>
                      <a:close/>
                      <a:moveTo>
                        <a:pt x="157680" y="1034317"/>
                      </a:moveTo>
                      <a:cubicBezTo>
                        <a:pt x="157680" y="1034317"/>
                        <a:pt x="157680" y="1034317"/>
                        <a:pt x="146417" y="1068951"/>
                      </a:cubicBezTo>
                      <a:cubicBezTo>
                        <a:pt x="138908" y="1068951"/>
                        <a:pt x="131399" y="1076647"/>
                        <a:pt x="131399" y="1088192"/>
                      </a:cubicBezTo>
                      <a:cubicBezTo>
                        <a:pt x="131399" y="1099737"/>
                        <a:pt x="142662" y="1111281"/>
                        <a:pt x="153926" y="1111281"/>
                      </a:cubicBezTo>
                      <a:cubicBezTo>
                        <a:pt x="168943" y="1111281"/>
                        <a:pt x="176452" y="1099737"/>
                        <a:pt x="176452" y="1088192"/>
                      </a:cubicBezTo>
                      <a:cubicBezTo>
                        <a:pt x="176452" y="1080496"/>
                        <a:pt x="172698" y="1072799"/>
                        <a:pt x="168943" y="1068951"/>
                      </a:cubicBezTo>
                      <a:cubicBezTo>
                        <a:pt x="168943" y="1068951"/>
                        <a:pt x="168943" y="1068951"/>
                        <a:pt x="168943" y="1038165"/>
                      </a:cubicBezTo>
                      <a:cubicBezTo>
                        <a:pt x="168943" y="1038165"/>
                        <a:pt x="168943" y="1038165"/>
                        <a:pt x="157680" y="1034317"/>
                      </a:cubicBezTo>
                      <a:close/>
                      <a:moveTo>
                        <a:pt x="755556" y="1034316"/>
                      </a:moveTo>
                      <a:cubicBezTo>
                        <a:pt x="779919" y="1034316"/>
                        <a:pt x="799669" y="1054066"/>
                        <a:pt x="799669" y="1078429"/>
                      </a:cubicBezTo>
                      <a:cubicBezTo>
                        <a:pt x="799669" y="1102792"/>
                        <a:pt x="779919" y="1122542"/>
                        <a:pt x="755556" y="1122542"/>
                      </a:cubicBezTo>
                      <a:cubicBezTo>
                        <a:pt x="731193" y="1122542"/>
                        <a:pt x="711443" y="1102792"/>
                        <a:pt x="711443" y="1078429"/>
                      </a:cubicBezTo>
                      <a:cubicBezTo>
                        <a:pt x="711443" y="1054066"/>
                        <a:pt x="731193" y="1034316"/>
                        <a:pt x="755556" y="1034316"/>
                      </a:cubicBezTo>
                      <a:close/>
                      <a:moveTo>
                        <a:pt x="645743" y="1034316"/>
                      </a:moveTo>
                      <a:cubicBezTo>
                        <a:pt x="669588" y="1034316"/>
                        <a:pt x="688918" y="1054066"/>
                        <a:pt x="688918" y="1078429"/>
                      </a:cubicBezTo>
                      <a:cubicBezTo>
                        <a:pt x="688918" y="1102792"/>
                        <a:pt x="669588" y="1122542"/>
                        <a:pt x="645743" y="1122542"/>
                      </a:cubicBezTo>
                      <a:cubicBezTo>
                        <a:pt x="621898" y="1122542"/>
                        <a:pt x="602568" y="1102792"/>
                        <a:pt x="602568" y="1078429"/>
                      </a:cubicBezTo>
                      <a:cubicBezTo>
                        <a:pt x="602568" y="1054066"/>
                        <a:pt x="621898" y="1034316"/>
                        <a:pt x="645743" y="1034316"/>
                      </a:cubicBezTo>
                      <a:close/>
                      <a:moveTo>
                        <a:pt x="534990" y="1034316"/>
                      </a:moveTo>
                      <a:cubicBezTo>
                        <a:pt x="557798" y="1034316"/>
                        <a:pt x="576288" y="1054066"/>
                        <a:pt x="576288" y="1078429"/>
                      </a:cubicBezTo>
                      <a:cubicBezTo>
                        <a:pt x="576288" y="1102792"/>
                        <a:pt x="557798" y="1122542"/>
                        <a:pt x="534990" y="1122542"/>
                      </a:cubicBezTo>
                      <a:cubicBezTo>
                        <a:pt x="512182" y="1122542"/>
                        <a:pt x="493692" y="1102792"/>
                        <a:pt x="493692" y="1078429"/>
                      </a:cubicBezTo>
                      <a:cubicBezTo>
                        <a:pt x="493692" y="1054066"/>
                        <a:pt x="512182" y="1034316"/>
                        <a:pt x="534990" y="1034316"/>
                      </a:cubicBezTo>
                      <a:close/>
                      <a:moveTo>
                        <a:pt x="424238" y="1034316"/>
                      </a:moveTo>
                      <a:cubicBezTo>
                        <a:pt x="448083" y="1034316"/>
                        <a:pt x="467413" y="1054066"/>
                        <a:pt x="467413" y="1078429"/>
                      </a:cubicBezTo>
                      <a:cubicBezTo>
                        <a:pt x="467413" y="1102792"/>
                        <a:pt x="448083" y="1122542"/>
                        <a:pt x="424238" y="1122542"/>
                      </a:cubicBezTo>
                      <a:cubicBezTo>
                        <a:pt x="400393" y="1122542"/>
                        <a:pt x="381063" y="1102792"/>
                        <a:pt x="381063" y="1078429"/>
                      </a:cubicBezTo>
                      <a:cubicBezTo>
                        <a:pt x="381063" y="1054066"/>
                        <a:pt x="400393" y="1034316"/>
                        <a:pt x="424238" y="1034316"/>
                      </a:cubicBezTo>
                      <a:close/>
                      <a:moveTo>
                        <a:pt x="154850" y="947968"/>
                      </a:moveTo>
                      <a:cubicBezTo>
                        <a:pt x="113244" y="947968"/>
                        <a:pt x="67856" y="962985"/>
                        <a:pt x="30033" y="989265"/>
                      </a:cubicBezTo>
                      <a:cubicBezTo>
                        <a:pt x="30033" y="989265"/>
                        <a:pt x="30033" y="989265"/>
                        <a:pt x="79203" y="1049334"/>
                      </a:cubicBezTo>
                      <a:cubicBezTo>
                        <a:pt x="124591" y="1015545"/>
                        <a:pt x="188891" y="1015545"/>
                        <a:pt x="238061" y="1049334"/>
                      </a:cubicBezTo>
                      <a:lnTo>
                        <a:pt x="283449" y="985511"/>
                      </a:lnTo>
                      <a:cubicBezTo>
                        <a:pt x="245626" y="959231"/>
                        <a:pt x="200238" y="947968"/>
                        <a:pt x="154850" y="947968"/>
                      </a:cubicBezTo>
                      <a:close/>
                      <a:moveTo>
                        <a:pt x="755556" y="910422"/>
                      </a:moveTo>
                      <a:cubicBezTo>
                        <a:pt x="779919" y="910422"/>
                        <a:pt x="799669" y="929752"/>
                        <a:pt x="799669" y="953597"/>
                      </a:cubicBezTo>
                      <a:cubicBezTo>
                        <a:pt x="799669" y="977442"/>
                        <a:pt x="779919" y="996772"/>
                        <a:pt x="755556" y="996772"/>
                      </a:cubicBezTo>
                      <a:cubicBezTo>
                        <a:pt x="731193" y="996772"/>
                        <a:pt x="711443" y="977442"/>
                        <a:pt x="711443" y="953597"/>
                      </a:cubicBezTo>
                      <a:cubicBezTo>
                        <a:pt x="711443" y="929752"/>
                        <a:pt x="731193" y="910422"/>
                        <a:pt x="755556" y="910422"/>
                      </a:cubicBezTo>
                      <a:close/>
                      <a:moveTo>
                        <a:pt x="645743" y="910422"/>
                      </a:moveTo>
                      <a:cubicBezTo>
                        <a:pt x="669588" y="910422"/>
                        <a:pt x="688918" y="929752"/>
                        <a:pt x="688918" y="953597"/>
                      </a:cubicBezTo>
                      <a:cubicBezTo>
                        <a:pt x="688918" y="977442"/>
                        <a:pt x="669588" y="996772"/>
                        <a:pt x="645743" y="996772"/>
                      </a:cubicBezTo>
                      <a:cubicBezTo>
                        <a:pt x="621898" y="996772"/>
                        <a:pt x="602568" y="977442"/>
                        <a:pt x="602568" y="953597"/>
                      </a:cubicBezTo>
                      <a:cubicBezTo>
                        <a:pt x="602568" y="929752"/>
                        <a:pt x="621898" y="910422"/>
                        <a:pt x="645743" y="910422"/>
                      </a:cubicBezTo>
                      <a:close/>
                      <a:moveTo>
                        <a:pt x="534990" y="910422"/>
                      </a:moveTo>
                      <a:cubicBezTo>
                        <a:pt x="557798" y="910422"/>
                        <a:pt x="576288" y="929752"/>
                        <a:pt x="576288" y="953597"/>
                      </a:cubicBezTo>
                      <a:cubicBezTo>
                        <a:pt x="576288" y="977442"/>
                        <a:pt x="557798" y="996772"/>
                        <a:pt x="534990" y="996772"/>
                      </a:cubicBezTo>
                      <a:cubicBezTo>
                        <a:pt x="512182" y="996772"/>
                        <a:pt x="493692" y="977442"/>
                        <a:pt x="493692" y="953597"/>
                      </a:cubicBezTo>
                      <a:cubicBezTo>
                        <a:pt x="493692" y="929752"/>
                        <a:pt x="512182" y="910422"/>
                        <a:pt x="534990" y="910422"/>
                      </a:cubicBezTo>
                      <a:close/>
                      <a:moveTo>
                        <a:pt x="424238" y="910422"/>
                      </a:moveTo>
                      <a:cubicBezTo>
                        <a:pt x="448083" y="910422"/>
                        <a:pt x="467413" y="929752"/>
                        <a:pt x="467413" y="953597"/>
                      </a:cubicBezTo>
                      <a:cubicBezTo>
                        <a:pt x="467413" y="977442"/>
                        <a:pt x="448083" y="996772"/>
                        <a:pt x="424238" y="996772"/>
                      </a:cubicBezTo>
                      <a:cubicBezTo>
                        <a:pt x="400393" y="996772"/>
                        <a:pt x="381063" y="977442"/>
                        <a:pt x="381063" y="953597"/>
                      </a:cubicBezTo>
                      <a:cubicBezTo>
                        <a:pt x="381063" y="929752"/>
                        <a:pt x="400393" y="910422"/>
                        <a:pt x="424238" y="910422"/>
                      </a:cubicBezTo>
                      <a:close/>
                      <a:moveTo>
                        <a:pt x="0" y="910422"/>
                      </a:moveTo>
                      <a:lnTo>
                        <a:pt x="317240" y="910422"/>
                      </a:lnTo>
                      <a:lnTo>
                        <a:pt x="317240" y="1160084"/>
                      </a:lnTo>
                      <a:lnTo>
                        <a:pt x="0" y="1160084"/>
                      </a:lnTo>
                      <a:close/>
                      <a:moveTo>
                        <a:pt x="237440" y="407345"/>
                      </a:moveTo>
                      <a:cubicBezTo>
                        <a:pt x="263999" y="407345"/>
                        <a:pt x="286765" y="418700"/>
                        <a:pt x="301941" y="437626"/>
                      </a:cubicBezTo>
                      <a:cubicBezTo>
                        <a:pt x="317118" y="456551"/>
                        <a:pt x="328501" y="486832"/>
                        <a:pt x="328501" y="524683"/>
                      </a:cubicBezTo>
                      <a:cubicBezTo>
                        <a:pt x="328501" y="558749"/>
                        <a:pt x="317118" y="589030"/>
                        <a:pt x="301941" y="607955"/>
                      </a:cubicBezTo>
                      <a:cubicBezTo>
                        <a:pt x="286765" y="630666"/>
                        <a:pt x="263999" y="638236"/>
                        <a:pt x="237440" y="638236"/>
                      </a:cubicBezTo>
                      <a:cubicBezTo>
                        <a:pt x="210880" y="638236"/>
                        <a:pt x="191909" y="630666"/>
                        <a:pt x="172938" y="607955"/>
                      </a:cubicBezTo>
                      <a:cubicBezTo>
                        <a:pt x="157761" y="589030"/>
                        <a:pt x="150172" y="558749"/>
                        <a:pt x="150172" y="524683"/>
                      </a:cubicBezTo>
                      <a:cubicBezTo>
                        <a:pt x="150172" y="486832"/>
                        <a:pt x="157761" y="456551"/>
                        <a:pt x="172938" y="437626"/>
                      </a:cubicBezTo>
                      <a:cubicBezTo>
                        <a:pt x="191909" y="418700"/>
                        <a:pt x="210880" y="407345"/>
                        <a:pt x="237440" y="407345"/>
                      </a:cubicBezTo>
                      <a:close/>
                      <a:moveTo>
                        <a:pt x="463658" y="362293"/>
                      </a:moveTo>
                      <a:cubicBezTo>
                        <a:pt x="463658" y="471809"/>
                        <a:pt x="463658" y="577548"/>
                        <a:pt x="463658" y="683287"/>
                      </a:cubicBezTo>
                      <a:cubicBezTo>
                        <a:pt x="486325" y="683287"/>
                        <a:pt x="512769" y="683287"/>
                        <a:pt x="535436" y="683287"/>
                      </a:cubicBezTo>
                      <a:cubicBezTo>
                        <a:pt x="535436" y="649300"/>
                        <a:pt x="535436" y="611536"/>
                        <a:pt x="535436" y="577548"/>
                      </a:cubicBezTo>
                      <a:cubicBezTo>
                        <a:pt x="542992" y="569995"/>
                        <a:pt x="554325" y="558666"/>
                        <a:pt x="561881" y="551113"/>
                      </a:cubicBezTo>
                      <a:cubicBezTo>
                        <a:pt x="599658" y="596430"/>
                        <a:pt x="633659" y="637970"/>
                        <a:pt x="671437" y="683287"/>
                      </a:cubicBezTo>
                      <a:cubicBezTo>
                        <a:pt x="701659" y="683287"/>
                        <a:pt x="731881" y="683287"/>
                        <a:pt x="765881" y="683287"/>
                      </a:cubicBezTo>
                      <a:cubicBezTo>
                        <a:pt x="716770" y="626641"/>
                        <a:pt x="667659" y="569995"/>
                        <a:pt x="618547" y="513349"/>
                      </a:cubicBezTo>
                      <a:cubicBezTo>
                        <a:pt x="663881" y="464256"/>
                        <a:pt x="712992" y="411386"/>
                        <a:pt x="758326" y="362293"/>
                      </a:cubicBezTo>
                      <a:cubicBezTo>
                        <a:pt x="728103" y="362293"/>
                        <a:pt x="701659" y="362293"/>
                        <a:pt x="671437" y="362293"/>
                      </a:cubicBezTo>
                      <a:cubicBezTo>
                        <a:pt x="626103" y="415163"/>
                        <a:pt x="580770" y="464256"/>
                        <a:pt x="535436" y="513349"/>
                      </a:cubicBezTo>
                      <a:cubicBezTo>
                        <a:pt x="535436" y="464256"/>
                        <a:pt x="535436" y="415163"/>
                        <a:pt x="535436" y="362293"/>
                      </a:cubicBezTo>
                      <a:cubicBezTo>
                        <a:pt x="512769" y="362293"/>
                        <a:pt x="486325" y="362293"/>
                        <a:pt x="463658" y="362293"/>
                      </a:cubicBezTo>
                      <a:close/>
                      <a:moveTo>
                        <a:pt x="237448" y="358538"/>
                      </a:moveTo>
                      <a:cubicBezTo>
                        <a:pt x="188362" y="358538"/>
                        <a:pt x="146827" y="373640"/>
                        <a:pt x="116620" y="400070"/>
                      </a:cubicBezTo>
                      <a:cubicBezTo>
                        <a:pt x="86413" y="430275"/>
                        <a:pt x="75085" y="471807"/>
                        <a:pt x="75085" y="524666"/>
                      </a:cubicBezTo>
                      <a:cubicBezTo>
                        <a:pt x="75085" y="573749"/>
                        <a:pt x="86413" y="615281"/>
                        <a:pt x="116620" y="645487"/>
                      </a:cubicBezTo>
                      <a:cubicBezTo>
                        <a:pt x="146827" y="675692"/>
                        <a:pt x="188362" y="690794"/>
                        <a:pt x="237448" y="690794"/>
                      </a:cubicBezTo>
                      <a:cubicBezTo>
                        <a:pt x="290311" y="690794"/>
                        <a:pt x="331845" y="675692"/>
                        <a:pt x="362052" y="645487"/>
                      </a:cubicBezTo>
                      <a:cubicBezTo>
                        <a:pt x="388484" y="615281"/>
                        <a:pt x="403587" y="573749"/>
                        <a:pt x="403587" y="524666"/>
                      </a:cubicBezTo>
                      <a:cubicBezTo>
                        <a:pt x="403587" y="471807"/>
                        <a:pt x="388484" y="430275"/>
                        <a:pt x="362052" y="400070"/>
                      </a:cubicBezTo>
                      <a:cubicBezTo>
                        <a:pt x="331845" y="373640"/>
                        <a:pt x="290311" y="358538"/>
                        <a:pt x="237448" y="358538"/>
                      </a:cubicBezTo>
                      <a:close/>
                      <a:moveTo>
                        <a:pt x="0" y="217750"/>
                      </a:moveTo>
                      <a:lnTo>
                        <a:pt x="829705" y="217750"/>
                      </a:lnTo>
                      <a:lnTo>
                        <a:pt x="829705" y="857863"/>
                      </a:lnTo>
                      <a:lnTo>
                        <a:pt x="0" y="857863"/>
                      </a:lnTo>
                      <a:close/>
                      <a:moveTo>
                        <a:pt x="617587" y="0"/>
                      </a:moveTo>
                      <a:cubicBezTo>
                        <a:pt x="628850" y="0"/>
                        <a:pt x="640113" y="7508"/>
                        <a:pt x="640113" y="22526"/>
                      </a:cubicBezTo>
                      <a:cubicBezTo>
                        <a:pt x="640113" y="82594"/>
                        <a:pt x="640113" y="82594"/>
                        <a:pt x="640113" y="82594"/>
                      </a:cubicBezTo>
                      <a:cubicBezTo>
                        <a:pt x="640113" y="93857"/>
                        <a:pt x="628850" y="105120"/>
                        <a:pt x="617587" y="105120"/>
                      </a:cubicBezTo>
                      <a:cubicBezTo>
                        <a:pt x="606323" y="105120"/>
                        <a:pt x="595060" y="93857"/>
                        <a:pt x="595060" y="82594"/>
                      </a:cubicBezTo>
                      <a:cubicBezTo>
                        <a:pt x="595060" y="22526"/>
                        <a:pt x="595060" y="22526"/>
                        <a:pt x="595060" y="22526"/>
                      </a:cubicBezTo>
                      <a:cubicBezTo>
                        <a:pt x="595060" y="7508"/>
                        <a:pt x="606323" y="0"/>
                        <a:pt x="617587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>
                    <a:solidFill>
                      <a:srgbClr val="ED7D31"/>
                    </a:solidFill>
                  </a:endParaRPr>
                </a:p>
              </p:txBody>
            </p:sp>
          </p:grpSp>
        </p:grpSp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22" y="1747593"/>
              <a:ext cx="498392" cy="393226"/>
            </a:xfrm>
            <a:prstGeom prst="rect">
              <a:avLst/>
            </a:prstGeom>
          </p:spPr>
        </p:pic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2317" y="4942691"/>
              <a:ext cx="571550" cy="329213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8050" y="4099687"/>
              <a:ext cx="361220" cy="457240"/>
            </a:xfrm>
            <a:prstGeom prst="rect">
              <a:avLst/>
            </a:prstGeom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7296" y="2263559"/>
              <a:ext cx="365792" cy="425233"/>
            </a:xfrm>
            <a:prstGeom prst="rect">
              <a:avLst/>
            </a:prstGeom>
          </p:spPr>
        </p:pic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8464" y="5173075"/>
              <a:ext cx="736156" cy="461812"/>
            </a:xfrm>
            <a:prstGeom prst="rect">
              <a:avLst/>
            </a:prstGeom>
          </p:spPr>
        </p:pic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12547" y="3324396"/>
              <a:ext cx="333785" cy="480101"/>
            </a:xfrm>
            <a:prstGeom prst="rect">
              <a:avLst/>
            </a:prstGeom>
          </p:spPr>
        </p:pic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59546" y="1713300"/>
              <a:ext cx="324641" cy="461812"/>
            </a:xfrm>
            <a:prstGeom prst="rect">
              <a:avLst/>
            </a:prstGeom>
          </p:spPr>
        </p:pic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58073" y="4129407"/>
              <a:ext cx="612701" cy="397799"/>
            </a:xfrm>
            <a:prstGeom prst="rect">
              <a:avLst/>
            </a:prstGeom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6446159" y="1693783"/>
              <a:ext cx="12420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マスタイメージ作成</a:t>
              </a:r>
            </a:p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キッティング</a:t>
              </a:r>
            </a:p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各種ラベル貼付</a:t>
              </a: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778373" y="3773489"/>
              <a:ext cx="12420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サービスデスク</a:t>
              </a:r>
            </a:p>
            <a:p>
              <a:r>
                <a:rPr lang="ja-JP" altLang="en-US" sz="900" dirty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現地修理、代替機交換セキュリティ運用</a:t>
              </a: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1644774" y="1799976"/>
              <a:ext cx="1320278" cy="38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環境関連法規制順守</a:t>
              </a:r>
            </a:p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トレーサビリティ担保</a:t>
              </a: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1134857" y="3862839"/>
              <a:ext cx="1384719" cy="38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グローバルな販売網</a:t>
              </a:r>
            </a:p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輸出関連法規制順守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5308043" y="5463039"/>
              <a:ext cx="1242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日程調整、物流手配</a:t>
              </a:r>
              <a:endParaRPr lang="en-US" altLang="ja-JP" sz="900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梱包、回収</a:t>
              </a: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545604" y="5455333"/>
              <a:ext cx="1482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動作チェック、査定</a:t>
              </a:r>
            </a:p>
            <a:p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データ消去</a:t>
              </a:r>
              <a:r>
                <a:rPr lang="en-US" altLang="ja-JP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or</a:t>
              </a:r>
              <a:r>
                <a:rPr lang="ja-JP" altLang="en-US" sz="9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物理的破壊</a:t>
              </a:r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E0E28387-F425-474B-9D1A-14F7E993EB28}"/>
                </a:ext>
              </a:extLst>
            </p:cNvPr>
            <p:cNvCxnSpPr/>
            <p:nvPr/>
          </p:nvCxnSpPr>
          <p:spPr bwMode="auto">
            <a:xfrm>
              <a:off x="802381" y="734264"/>
              <a:ext cx="7453222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9" name="楕円 78"/>
            <p:cNvSpPr/>
            <p:nvPr/>
          </p:nvSpPr>
          <p:spPr>
            <a:xfrm>
              <a:off x="7462558" y="2746994"/>
              <a:ext cx="1739153" cy="8720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SSC</a:t>
              </a:r>
              <a:endParaRPr kumimoji="1" lang="ja-JP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0" name="楕円 79"/>
            <p:cNvSpPr/>
            <p:nvPr/>
          </p:nvSpPr>
          <p:spPr>
            <a:xfrm>
              <a:off x="-80858" y="2746994"/>
              <a:ext cx="1739153" cy="87203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RTS</a:t>
              </a:r>
              <a:endParaRPr kumimoji="1" lang="ja-JP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C5A91C88-A258-4513-B41B-DB13074A23FA}"/>
              </a:ext>
            </a:extLst>
          </p:cNvPr>
          <p:cNvSpPr/>
          <p:nvPr/>
        </p:nvSpPr>
        <p:spPr bwMode="auto">
          <a:xfrm>
            <a:off x="901809" y="109268"/>
            <a:ext cx="7487729" cy="546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ja-JP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ICT</a:t>
            </a:r>
            <a:r>
              <a:rPr lang="ja-JP" altLang="en-US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機器　</a:t>
            </a:r>
            <a:r>
              <a:rPr lang="en-US" altLang="ja-JP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LCM</a:t>
            </a:r>
            <a:r>
              <a:rPr lang="ja-JP" altLang="en-US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サービス概要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RTS</a:t>
            </a:r>
            <a:r>
              <a:rPr kumimoji="1" lang="ja-JP" altLang="en-US" dirty="0"/>
              <a:t>事業</a:t>
            </a:r>
          </a:p>
        </p:txBody>
      </p:sp>
      <p:pic>
        <p:nvPicPr>
          <p:cNvPr id="3" name="Picture 11" descr="DSCF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497" y="4641206"/>
            <a:ext cx="1260000" cy="9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06" y="3527090"/>
            <a:ext cx="1260000" cy="9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65" y="2091785"/>
            <a:ext cx="1259999" cy="94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画像3 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9664" y="3456035"/>
            <a:ext cx="1260000" cy="9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73" y="1536367"/>
            <a:ext cx="1260000" cy="9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1" descr="DSCF0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6815" y="4615048"/>
            <a:ext cx="1260000" cy="9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画像3 0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172" y="2099619"/>
            <a:ext cx="1239108" cy="92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図表 9"/>
          <p:cNvGraphicFramePr/>
          <p:nvPr/>
        </p:nvGraphicFramePr>
        <p:xfrm>
          <a:off x="4955721" y="2759530"/>
          <a:ext cx="2490107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519056" y="3004457"/>
            <a:ext cx="35106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srgbClr val="FFFFFF"/>
                </a:solidFill>
                <a:latin typeface="メイリオ"/>
                <a:ea typeface="メイリオ"/>
              </a:rPr>
              <a:t>4</a:t>
            </a:r>
            <a:endParaRPr lang="ja-JP" altLang="en-US" sz="900" dirty="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399" y="1880302"/>
            <a:ext cx="3417906" cy="3257719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FFFFFF"/>
                </a:solidFill>
                <a:latin typeface="メイリオ"/>
                <a:ea typeface="メイリオ"/>
              </a:rPr>
              <a:t>【</a:t>
            </a:r>
            <a:r>
              <a:rPr lang="ja-JP" altLang="en-US" sz="1800" dirty="0">
                <a:solidFill>
                  <a:srgbClr val="FFFFFF"/>
                </a:solidFill>
                <a:latin typeface="メイリオ"/>
                <a:ea typeface="メイリオ"/>
              </a:rPr>
              <a:t>満了品再生販売</a:t>
            </a:r>
            <a:r>
              <a:rPr lang="en-US" altLang="ja-JP" sz="1800" dirty="0">
                <a:solidFill>
                  <a:srgbClr val="FFFFFF"/>
                </a:solidFill>
                <a:latin typeface="メイリオ"/>
                <a:ea typeface="メイリオ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8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販売実績累計：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69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万点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　　　　（海外：国内＝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66:34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）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FY18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実績：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10.5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万点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　　　　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(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前年比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134%)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＊業者売却の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4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割強を扱っている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　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(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高スペック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PC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に特化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987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SSC</a:t>
            </a:r>
            <a:r>
              <a:rPr lang="ja-JP" altLang="en-US" dirty="0"/>
              <a:t>事業</a:t>
            </a:r>
            <a:endParaRPr kumimoji="1" lang="ja-JP" altLang="en-US" dirty="0"/>
          </a:p>
        </p:txBody>
      </p:sp>
      <p:pic>
        <p:nvPicPr>
          <p:cNvPr id="3" name="Picture 15" descr="搬出がスムーズに行えるよう保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62" y="2075127"/>
            <a:ext cx="1239108" cy="933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4" name="Picture 16" descr="箱詰めし搬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54" y="3431544"/>
            <a:ext cx="1260000" cy="948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5" name="Picture 7" descr="CIMG15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25" y="4421473"/>
            <a:ext cx="1246887" cy="934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6" name="Picture 3" descr="ドラフトチャンバーで安全と作業員の健康に配慮した作業を行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59" y="4606715"/>
            <a:ext cx="1260000" cy="94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7" name="Picture 12" descr="CIMG15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5" y="4745082"/>
            <a:ext cx="1260000" cy="945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8" name="Picture 2" descr="CIMG14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67" y="3129958"/>
            <a:ext cx="1260000" cy="945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9" name="Picture 10" descr="CIMG158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08" y="1843837"/>
            <a:ext cx="1259999" cy="945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0" name="Picture 8" descr="CIMG159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95" y="1487916"/>
            <a:ext cx="1259999" cy="945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</p:spPr>
      </p:pic>
      <p:graphicFrame>
        <p:nvGraphicFramePr>
          <p:cNvPr id="11" name="図表 10"/>
          <p:cNvGraphicFramePr/>
          <p:nvPr/>
        </p:nvGraphicFramePr>
        <p:xfrm>
          <a:off x="5070011" y="2735038"/>
          <a:ext cx="2490107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633346" y="2979965"/>
            <a:ext cx="35106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solidFill>
                  <a:srgbClr val="FFFFFF"/>
                </a:solidFill>
                <a:latin typeface="メイリオ"/>
                <a:ea typeface="メイリオ"/>
              </a:rPr>
              <a:t>4</a:t>
            </a:r>
            <a:endParaRPr lang="ja-JP" altLang="en-US" sz="900" dirty="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399" y="1880302"/>
            <a:ext cx="3417906" cy="3257719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FFFFFF"/>
                </a:solidFill>
                <a:latin typeface="メイリオ"/>
                <a:ea typeface="メイリオ"/>
              </a:rPr>
              <a:t>【PC</a:t>
            </a:r>
            <a:r>
              <a:rPr lang="ja-JP" altLang="en-US" sz="1800" dirty="0">
                <a:solidFill>
                  <a:srgbClr val="FFFFFF"/>
                </a:solidFill>
                <a:latin typeface="メイリオ"/>
                <a:ea typeface="メイリオ"/>
              </a:rPr>
              <a:t>キッティング他</a:t>
            </a:r>
            <a:r>
              <a:rPr lang="en-US" altLang="ja-JP" sz="1800" dirty="0">
                <a:solidFill>
                  <a:srgbClr val="FFFFFF"/>
                </a:solidFill>
                <a:latin typeface="メイリオ"/>
                <a:ea typeface="メイリオ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8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標準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PC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稼働台数：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14.5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万台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→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FY18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出荷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3.6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万台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　修理受付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0.5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万台　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開発用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PC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稼働台数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2.5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万台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→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FY18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出荷</a:t>
            </a:r>
            <a:r>
              <a:rPr lang="en-US" altLang="ja-JP" sz="1400" dirty="0">
                <a:solidFill>
                  <a:srgbClr val="FFFFFF"/>
                </a:solidFill>
                <a:latin typeface="メイリオ"/>
                <a:ea typeface="メイリオ"/>
              </a:rPr>
              <a:t>0.5</a:t>
            </a: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万台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/>
                <a:ea typeface="メイリオ"/>
              </a:rPr>
              <a:t>　　　　　</a:t>
            </a: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40613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ja-JP"/>
              <a:t>Confidential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8F916E-E487-43B1-8922-2109A7B8219E}" type="slidenum">
              <a:rPr lang="en-AU" altLang="ja-JP" smtClean="0"/>
              <a:pPr>
                <a:defRPr/>
              </a:pPr>
              <a:t>6</a:t>
            </a:fld>
            <a:endParaRPr lang="en-AU" altLang="ja-JP"/>
          </a:p>
        </p:txBody>
      </p:sp>
      <p:grpSp>
        <p:nvGrpSpPr>
          <p:cNvPr id="48" name="グループ化 47"/>
          <p:cNvGrpSpPr/>
          <p:nvPr/>
        </p:nvGrpSpPr>
        <p:grpSpPr>
          <a:xfrm>
            <a:off x="353626" y="1018268"/>
            <a:ext cx="8509020" cy="5839732"/>
            <a:chOff x="634980" y="1459058"/>
            <a:chExt cx="8029176" cy="5470920"/>
          </a:xfrm>
        </p:grpSpPr>
        <p:sp>
          <p:nvSpPr>
            <p:cNvPr id="8" name="楕円 7"/>
            <p:cNvSpPr/>
            <p:nvPr/>
          </p:nvSpPr>
          <p:spPr>
            <a:xfrm>
              <a:off x="1217346" y="1459058"/>
              <a:ext cx="6648697" cy="238883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 rot="2231027">
              <a:off x="2140305" y="2536246"/>
              <a:ext cx="2896083" cy="43937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1267196" y="1780960"/>
              <a:ext cx="1963271" cy="988358"/>
            </a:xfrm>
            <a:prstGeom prst="ellipse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NEC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グループ</a:t>
              </a:r>
            </a:p>
          </p:txBody>
        </p:sp>
        <p:sp>
          <p:nvSpPr>
            <p:cNvPr id="11" name="楕円 10"/>
            <p:cNvSpPr/>
            <p:nvPr/>
          </p:nvSpPr>
          <p:spPr>
            <a:xfrm>
              <a:off x="5650396" y="1850366"/>
              <a:ext cx="2017058" cy="988358"/>
            </a:xfrm>
            <a:prstGeom prst="ellipse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一般事業法人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各種団体 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等</a:t>
              </a:r>
            </a:p>
          </p:txBody>
        </p:sp>
        <p:sp>
          <p:nvSpPr>
            <p:cNvPr id="12" name="楕円 11"/>
            <p:cNvSpPr/>
            <p:nvPr/>
          </p:nvSpPr>
          <p:spPr>
            <a:xfrm>
              <a:off x="3473207" y="3222038"/>
              <a:ext cx="1963271" cy="988358"/>
            </a:xfrm>
            <a:prstGeom prst="ellipse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NECAP</a:t>
              </a:r>
            </a:p>
            <a:p>
              <a:pPr algn="ctr"/>
              <a:r>
                <a:rPr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ICT</a:t>
              </a:r>
              <a:r>
                <a:rPr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ｱｾｯﾄｻｰﾋﾞｽ</a:t>
              </a:r>
              <a:endParaRPr lang="en-US" altLang="ja-JP" sz="1200" b="1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営業本部</a:t>
              </a:r>
            </a:p>
          </p:txBody>
        </p:sp>
        <p:sp>
          <p:nvSpPr>
            <p:cNvPr id="13" name="楕円 12"/>
            <p:cNvSpPr/>
            <p:nvPr/>
          </p:nvSpPr>
          <p:spPr>
            <a:xfrm>
              <a:off x="1856205" y="4854883"/>
              <a:ext cx="1963271" cy="9883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CRTS</a:t>
              </a:r>
              <a:endPara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楕円 13"/>
            <p:cNvSpPr/>
            <p:nvPr/>
          </p:nvSpPr>
          <p:spPr>
            <a:xfrm>
              <a:off x="6047083" y="4814642"/>
              <a:ext cx="1963271" cy="9883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中古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販売卸業者</a:t>
              </a: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H="1" flipV="1">
              <a:off x="2887908" y="2828794"/>
              <a:ext cx="558054" cy="386252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 rot="1867206">
              <a:off x="2577079" y="3115493"/>
              <a:ext cx="10290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サービス提供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3158564" y="2737713"/>
              <a:ext cx="547970" cy="377613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 rot="2094081">
              <a:off x="3154123" y="2805871"/>
              <a:ext cx="13850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サービス料</a:t>
              </a: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151092" y="2776436"/>
              <a:ext cx="643043" cy="409241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H="1">
              <a:off x="5380464" y="2858999"/>
              <a:ext cx="684493" cy="408364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 rot="19688701">
              <a:off x="4871322" y="2726631"/>
              <a:ext cx="10130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サービス提供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19959693">
              <a:off x="5397208" y="3030143"/>
              <a:ext cx="13850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サービス料</a:t>
              </a: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4068863" y="5320363"/>
              <a:ext cx="1854881" cy="0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>
              <a:off x="4068863" y="5476427"/>
              <a:ext cx="1854881" cy="0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4470562" y="5529853"/>
              <a:ext cx="13850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買取代金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340961" y="5036721"/>
              <a:ext cx="13850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中古</a:t>
              </a:r>
              <a:r>
                <a:rPr lang="en-US" altLang="ja-JP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販売</a:t>
              </a:r>
            </a:p>
          </p:txBody>
        </p:sp>
        <p:sp>
          <p:nvSpPr>
            <p:cNvPr id="27" name="右カーブ矢印 26"/>
            <p:cNvSpPr/>
            <p:nvPr/>
          </p:nvSpPr>
          <p:spPr>
            <a:xfrm rot="18242298">
              <a:off x="2508059" y="2272914"/>
              <a:ext cx="630395" cy="2119395"/>
            </a:xfrm>
            <a:prstGeom prst="curvedRightArrow">
              <a:avLst>
                <a:gd name="adj1" fmla="val 25000"/>
                <a:gd name="adj2" fmla="val 74752"/>
                <a:gd name="adj3" fmla="val 588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下カーブ矢印 27"/>
            <p:cNvSpPr/>
            <p:nvPr/>
          </p:nvSpPr>
          <p:spPr>
            <a:xfrm rot="9114867">
              <a:off x="5002316" y="3052626"/>
              <a:ext cx="2627384" cy="785275"/>
            </a:xfrm>
            <a:prstGeom prst="curvedDownArrow">
              <a:avLst>
                <a:gd name="adj1" fmla="val 25000"/>
                <a:gd name="adj2" fmla="val 50000"/>
                <a:gd name="adj3" fmla="val 4873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114713" y="3347516"/>
              <a:ext cx="2549443" cy="25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②契約満了後返却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34980" y="3337809"/>
              <a:ext cx="2549443" cy="25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②契約満了後返却</a:t>
              </a: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V="1">
              <a:off x="3265336" y="4199335"/>
              <a:ext cx="559269" cy="594875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3144357" y="2743885"/>
              <a:ext cx="547970" cy="377613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H="1">
              <a:off x="3454910" y="4286377"/>
              <a:ext cx="532378" cy="569294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 rot="18710325">
              <a:off x="2954438" y="4134181"/>
              <a:ext cx="13850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役務提供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18710325">
              <a:off x="3529942" y="4531619"/>
              <a:ext cx="8193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業務委託費</a:t>
              </a:r>
            </a:p>
          </p:txBody>
        </p:sp>
        <p:sp>
          <p:nvSpPr>
            <p:cNvPr id="36" name="右カーブ矢印 35"/>
            <p:cNvSpPr/>
            <p:nvPr/>
          </p:nvSpPr>
          <p:spPr>
            <a:xfrm rot="2340511">
              <a:off x="2652728" y="3512756"/>
              <a:ext cx="554420" cy="2025998"/>
            </a:xfrm>
            <a:prstGeom prst="curvedRightArrow">
              <a:avLst>
                <a:gd name="adj1" fmla="val 25000"/>
                <a:gd name="adj2" fmla="val 50000"/>
                <a:gd name="adj3" fmla="val 67614"/>
              </a:avLst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856205" y="3899695"/>
              <a:ext cx="1746713" cy="25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③満了</a:t>
              </a:r>
              <a:r>
                <a:rPr lang="en-US" altLang="ja-JP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売却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340575" y="4600230"/>
              <a:ext cx="1927487" cy="25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④満了</a:t>
              </a:r>
              <a:r>
                <a:rPr lang="en-US" altLang="ja-JP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39" name="右カーブ矢印 38"/>
            <p:cNvSpPr/>
            <p:nvPr/>
          </p:nvSpPr>
          <p:spPr>
            <a:xfrm rot="7704348">
              <a:off x="3467767" y="1492046"/>
              <a:ext cx="630395" cy="2119395"/>
            </a:xfrm>
            <a:prstGeom prst="curvedRightArrow">
              <a:avLst>
                <a:gd name="adj1" fmla="val 25000"/>
                <a:gd name="adj2" fmla="val 74752"/>
                <a:gd name="adj3" fmla="val 5884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032040" y="2069965"/>
              <a:ext cx="1455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①</a:t>
              </a:r>
              <a:r>
                <a:rPr lang="en-US" altLang="ja-JP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等賃貸</a:t>
              </a:r>
            </a:p>
          </p:txBody>
        </p:sp>
        <p:sp>
          <p:nvSpPr>
            <p:cNvPr id="41" name="下カーブ矢印 40"/>
            <p:cNvSpPr/>
            <p:nvPr/>
          </p:nvSpPr>
          <p:spPr>
            <a:xfrm rot="19411741">
              <a:off x="4363978" y="2031046"/>
              <a:ext cx="2414213" cy="727119"/>
            </a:xfrm>
            <a:prstGeom prst="curvedDownArrow">
              <a:avLst>
                <a:gd name="adj1" fmla="val 25000"/>
                <a:gd name="adj2" fmla="val 50000"/>
                <a:gd name="adj3" fmla="val 5251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上カーブ矢印 41"/>
            <p:cNvSpPr/>
            <p:nvPr/>
          </p:nvSpPr>
          <p:spPr>
            <a:xfrm rot="10800000" flipH="1">
              <a:off x="3782963" y="4873654"/>
              <a:ext cx="2340875" cy="378895"/>
            </a:xfrm>
            <a:prstGeom prst="curvedUpArrow">
              <a:avLst>
                <a:gd name="adj1" fmla="val 25000"/>
                <a:gd name="adj2" fmla="val 50000"/>
                <a:gd name="adj3" fmla="val 15749"/>
              </a:avLst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571514" y="4661702"/>
              <a:ext cx="1927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⑤中古</a:t>
              </a:r>
              <a:r>
                <a:rPr lang="en-US" altLang="ja-JP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</a:t>
              </a:r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販売</a:t>
              </a: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 flipV="1">
              <a:off x="2856929" y="4132975"/>
              <a:ext cx="559269" cy="594875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 rot="18710325">
              <a:off x="2436493" y="4177827"/>
              <a:ext cx="13850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買取代金</a:t>
              </a:r>
              <a:r>
                <a:rPr lang="en-US" altLang="ja-JP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残価</a:t>
              </a: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365751" y="1594044"/>
              <a:ext cx="22695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サービス供給先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066931" y="6064018"/>
              <a:ext cx="22695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tx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サービス供給元</a:t>
              </a:r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5A91C88-A258-4513-B41B-DB13074A23FA}"/>
              </a:ext>
            </a:extLst>
          </p:cNvPr>
          <p:cNvSpPr/>
          <p:nvPr/>
        </p:nvSpPr>
        <p:spPr bwMode="auto">
          <a:xfrm>
            <a:off x="901809" y="109268"/>
            <a:ext cx="7487729" cy="546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ja-JP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ICT</a:t>
            </a:r>
            <a:r>
              <a:rPr lang="ja-JP" altLang="en-US" sz="28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関連ビジネス　相関図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154F95-10C4-F1F0-46EB-0193C6F9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A35D-3A2C-4B56-AF58-332B3768CF4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2EFBBCF-8E8E-4437-BB7C-63C72F4FAC11}"/>
              </a:ext>
            </a:extLst>
          </p:cNvPr>
          <p:cNvSpPr/>
          <p:nvPr/>
        </p:nvSpPr>
        <p:spPr>
          <a:xfrm>
            <a:off x="535578" y="1410789"/>
            <a:ext cx="8125098" cy="34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ABE072-7224-4D46-94F6-F622964F5821}"/>
              </a:ext>
            </a:extLst>
          </p:cNvPr>
          <p:cNvSpPr txBox="1"/>
          <p:nvPr/>
        </p:nvSpPr>
        <p:spPr>
          <a:xfrm>
            <a:off x="613956" y="994408"/>
            <a:ext cx="357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FY23_</a:t>
            </a:r>
            <a:r>
              <a:rPr lang="ja-JP" altLang="en-US" sz="2400" b="1" dirty="0"/>
              <a:t>社内体制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D5FD738-6F98-4F6F-A09C-9AA21907DF1B}"/>
              </a:ext>
            </a:extLst>
          </p:cNvPr>
          <p:cNvSpPr/>
          <p:nvPr/>
        </p:nvSpPr>
        <p:spPr bwMode="auto">
          <a:xfrm>
            <a:off x="183606" y="2483489"/>
            <a:ext cx="3957320" cy="3193959"/>
          </a:xfrm>
          <a:prstGeom prst="rect">
            <a:avLst/>
          </a:prstGeom>
          <a:solidFill>
            <a:srgbClr val="D2BE00">
              <a:lumMod val="20000"/>
              <a:lumOff val="80000"/>
            </a:srgb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ja-JP" altLang="en-US" sz="13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CFB22A27-D9C3-4E87-849D-E82A49DDE503}"/>
              </a:ext>
            </a:extLst>
          </p:cNvPr>
          <p:cNvSpPr/>
          <p:nvPr/>
        </p:nvSpPr>
        <p:spPr bwMode="auto">
          <a:xfrm>
            <a:off x="4220793" y="2588464"/>
            <a:ext cx="2901150" cy="2548028"/>
          </a:xfrm>
          <a:prstGeom prst="rect">
            <a:avLst/>
          </a:prstGeom>
          <a:solidFill>
            <a:srgbClr val="D2BE00">
              <a:lumMod val="20000"/>
              <a:lumOff val="80000"/>
            </a:srgb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ja-JP" altLang="en-US" sz="13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FFA5982-7C16-411C-B4E7-05D0023F44BB}"/>
              </a:ext>
            </a:extLst>
          </p:cNvPr>
          <p:cNvSpPr/>
          <p:nvPr/>
        </p:nvSpPr>
        <p:spPr bwMode="auto">
          <a:xfrm>
            <a:off x="4307880" y="2777306"/>
            <a:ext cx="2597526" cy="2156716"/>
          </a:xfrm>
          <a:prstGeom prst="rect">
            <a:avLst/>
          </a:prstGeom>
          <a:noFill/>
          <a:ln w="15875">
            <a:solidFill>
              <a:srgbClr val="002B62">
                <a:lumMod val="50000"/>
                <a:lumOff val="50000"/>
              </a:srgbClr>
            </a:solidFill>
            <a:prstDash val="dash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ja-JP" altLang="en-US" sz="135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81E259FF-C4EC-4A7D-BD00-DF16F99A6E8C}"/>
              </a:ext>
            </a:extLst>
          </p:cNvPr>
          <p:cNvSpPr/>
          <p:nvPr/>
        </p:nvSpPr>
        <p:spPr bwMode="auto">
          <a:xfrm>
            <a:off x="979888" y="3488098"/>
            <a:ext cx="2938970" cy="1960750"/>
          </a:xfrm>
          <a:prstGeom prst="rect">
            <a:avLst/>
          </a:prstGeom>
          <a:noFill/>
          <a:ln w="15875">
            <a:solidFill>
              <a:srgbClr val="002B62">
                <a:lumMod val="50000"/>
                <a:lumOff val="50000"/>
              </a:srgbClr>
            </a:solidFill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ja-JP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■キャピテック事業（</a:t>
            </a:r>
            <a:r>
              <a:rPr lang="en-US" altLang="ja-JP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ja-JP" altLang="ja-JP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08EFB53-6E74-4203-8166-6BC0004A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616" y="4365452"/>
            <a:ext cx="605010" cy="253981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defRPr/>
            </a:pPr>
            <a:r>
              <a:rPr lang="ja-JP" altLang="en-US" sz="750" kern="0" dirty="0">
                <a:solidFill>
                  <a:srgbClr val="BE375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内田</a:t>
            </a:r>
            <a:r>
              <a:rPr lang="en-US" altLang="ja-JP" sz="750" kern="0" dirty="0">
                <a:solidFill>
                  <a:srgbClr val="BE375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endParaRPr lang="ja-JP" altLang="en-US" sz="750" kern="0" dirty="0">
              <a:solidFill>
                <a:srgbClr val="BE375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6B9C135A-FD82-4029-8F1D-CF51D2AB4F5D}"/>
              </a:ext>
            </a:extLst>
          </p:cNvPr>
          <p:cNvSpPr/>
          <p:nvPr/>
        </p:nvSpPr>
        <p:spPr bwMode="auto">
          <a:xfrm>
            <a:off x="986422" y="2601069"/>
            <a:ext cx="2906310" cy="745987"/>
          </a:xfrm>
          <a:prstGeom prst="rect">
            <a:avLst/>
          </a:prstGeom>
          <a:noFill/>
          <a:ln w="15875">
            <a:solidFill>
              <a:srgbClr val="002B62">
                <a:lumMod val="50000"/>
                <a:lumOff val="50000"/>
              </a:srgbClr>
            </a:solidFill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ja-JP" altLang="en-US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■リブート事業（</a:t>
            </a:r>
            <a:r>
              <a:rPr lang="en-US" altLang="ja-JP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ja-JP" altLang="ja-JP" sz="1050" dirty="0">
              <a:solidFill>
                <a:srgbClr val="BE375A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正方形/長方形 8">
            <a:extLst>
              <a:ext uri="{FF2B5EF4-FFF2-40B4-BE49-F238E27FC236}">
                <a16:creationId xmlns:a16="http://schemas.microsoft.com/office/drawing/2014/main" id="{65C6BB11-AF6C-4638-BD04-D4557371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785" y="2420600"/>
            <a:ext cx="1181443" cy="246362"/>
          </a:xfrm>
          <a:prstGeom prst="rect">
            <a:avLst/>
          </a:prstGeom>
          <a:solidFill>
            <a:srgbClr val="D2BE00">
              <a:lumMod val="40000"/>
              <a:lumOff val="60000"/>
            </a:srgbClr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685800" fontAlgn="ctr">
              <a:defRPr/>
            </a:pPr>
            <a:r>
              <a:rPr lang="ja-JP" altLang="en-US" sz="75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間瀬部長</a:t>
            </a:r>
            <a:r>
              <a:rPr lang="en-US" altLang="ja-JP" sz="75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75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兼</a:t>
            </a:r>
            <a:r>
              <a:rPr lang="en-US" altLang="ja-JP" sz="75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AE26A5C9-5330-4CD7-B0AE-B6EB953D9CD0}"/>
              </a:ext>
            </a:extLst>
          </p:cNvPr>
          <p:cNvSpPr/>
          <p:nvPr/>
        </p:nvSpPr>
        <p:spPr>
          <a:xfrm>
            <a:off x="4331194" y="3490490"/>
            <a:ext cx="230474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defRPr/>
            </a:pP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グループ（</a:t>
            </a:r>
            <a:r>
              <a:rPr lang="en-US" altLang="ja-JP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en-US" altLang="ja-JP" sz="105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endParaRPr lang="en-US" altLang="ja-JP" sz="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NECAP</a:t>
            </a: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兼務出向者のみで構成</a:t>
            </a:r>
            <a:endParaRPr lang="en-US" altLang="ja-JP" sz="7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ISMS</a:t>
            </a: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事務局</a:t>
            </a:r>
            <a:endParaRPr lang="en-US" altLang="ja-JP" sz="7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1AC19A78-F5A4-4006-AD3B-F6EEEEB42713}"/>
              </a:ext>
            </a:extLst>
          </p:cNvPr>
          <p:cNvSpPr/>
          <p:nvPr/>
        </p:nvSpPr>
        <p:spPr>
          <a:xfrm>
            <a:off x="4320549" y="2812828"/>
            <a:ext cx="25863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defRPr/>
            </a:pP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■業務支援グループ（</a:t>
            </a:r>
            <a:r>
              <a:rPr lang="en-US" altLang="ja-JP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en-US" altLang="ja-JP" sz="105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endParaRPr lang="en-US" altLang="ja-JP" sz="6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セールス、輸出管理、販売管理</a:t>
            </a:r>
            <a:endParaRPr lang="en-US" altLang="ja-JP" sz="7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ISO_3</a:t>
            </a: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規格、</a:t>
            </a:r>
            <a:r>
              <a:rPr lang="en-US" altLang="ja-JP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OH</a:t>
            </a: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r>
              <a:rPr lang="en-US" altLang="ja-JP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事務局</a:t>
            </a:r>
            <a:endParaRPr lang="en-US" altLang="ja-JP" sz="7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9FB836E9-C468-4A11-B3C9-22BEC6EDB5A5}"/>
              </a:ext>
            </a:extLst>
          </p:cNvPr>
          <p:cNvSpPr/>
          <p:nvPr/>
        </p:nvSpPr>
        <p:spPr>
          <a:xfrm>
            <a:off x="1638269" y="3740438"/>
            <a:ext cx="1805002" cy="207749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85800" fontAlgn="ctr">
              <a:defRPr/>
            </a:pPr>
            <a:r>
              <a:rPr lang="ja-JP" altLang="en-US" sz="75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サービスサポートセンター（ＳＳＣ）</a:t>
            </a:r>
            <a:endParaRPr lang="en-US" altLang="ja-JP" sz="75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B20A5F51-56D3-43ED-8C20-29357597D8A2}"/>
              </a:ext>
            </a:extLst>
          </p:cNvPr>
          <p:cNvSpPr/>
          <p:nvPr/>
        </p:nvSpPr>
        <p:spPr>
          <a:xfrm>
            <a:off x="1624903" y="2825594"/>
            <a:ext cx="1410332" cy="32316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85800" fontAlgn="ctr">
              <a:defRPr/>
            </a:pPr>
            <a:r>
              <a:rPr lang="ja-JP" altLang="en-US" sz="75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品川オペレーションセンタ－</a:t>
            </a:r>
            <a:endParaRPr lang="en-US" altLang="ja-JP" sz="75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4CD14A1F-19D5-4548-84A8-6D083C975F95}"/>
              </a:ext>
            </a:extLst>
          </p:cNvPr>
          <p:cNvSpPr/>
          <p:nvPr/>
        </p:nvSpPr>
        <p:spPr>
          <a:xfrm>
            <a:off x="927915" y="4829016"/>
            <a:ext cx="114646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ja-JP" altLang="en-US" sz="75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ja-JP" sz="75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アセット運用</a:t>
            </a:r>
            <a:r>
              <a:rPr lang="ja-JP" altLang="en-US" sz="75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</a:t>
            </a:r>
            <a:endParaRPr lang="ja-JP" altLang="ja-JP" sz="75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194F827E-A0BA-4E07-9FCE-0A1D8993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891" y="5019112"/>
            <a:ext cx="605010" cy="253981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defRPr/>
            </a:pPr>
            <a:r>
              <a:rPr lang="ja-JP" altLang="en-US" sz="750" kern="0" dirty="0">
                <a:solidFill>
                  <a:srgbClr val="BE375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上田Ｍ</a:t>
            </a:r>
            <a:endParaRPr lang="en-US" altLang="ja-JP" sz="825" kern="0" dirty="0">
              <a:solidFill>
                <a:srgbClr val="BE375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509B907E-05E8-42EB-987D-C811D116EE01}"/>
              </a:ext>
            </a:extLst>
          </p:cNvPr>
          <p:cNvSpPr/>
          <p:nvPr/>
        </p:nvSpPr>
        <p:spPr>
          <a:xfrm>
            <a:off x="967134" y="4101058"/>
            <a:ext cx="143500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ja-JP" altLang="en-US" sz="75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■サービスデスク</a:t>
            </a:r>
            <a:r>
              <a:rPr lang="ja-JP" altLang="ja-JP" sz="75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運用</a:t>
            </a:r>
            <a:r>
              <a:rPr lang="ja-JP" altLang="en-US" sz="75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</a:t>
            </a:r>
            <a:endParaRPr lang="ja-JP" altLang="ja-JP" sz="75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2B2BA1EE-11F2-4EF5-89F2-3AE1C4978745}"/>
              </a:ext>
            </a:extLst>
          </p:cNvPr>
          <p:cNvSpPr/>
          <p:nvPr/>
        </p:nvSpPr>
        <p:spPr>
          <a:xfrm>
            <a:off x="4293835" y="4170704"/>
            <a:ext cx="181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defRPr/>
            </a:pP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■管理グループ（</a:t>
            </a:r>
            <a:r>
              <a:rPr lang="en-US" altLang="ja-JP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5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en-US" altLang="ja-JP" sz="105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endParaRPr lang="en-US" altLang="ja-JP" sz="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 fontAlgn="ctr">
              <a:defRPr/>
            </a:pPr>
            <a:r>
              <a:rPr lang="ja-JP" altLang="en-US" sz="75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人事・総務・経理</a:t>
            </a:r>
            <a:endParaRPr lang="en-US" altLang="ja-JP" sz="75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正方形/長方形 8">
            <a:extLst>
              <a:ext uri="{FF2B5EF4-FFF2-40B4-BE49-F238E27FC236}">
                <a16:creationId xmlns:a16="http://schemas.microsoft.com/office/drawing/2014/main" id="{25BEDFF9-111E-4285-8898-62A74899B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47" y="2330237"/>
            <a:ext cx="686864" cy="246362"/>
          </a:xfrm>
          <a:prstGeom prst="rect">
            <a:avLst/>
          </a:prstGeom>
          <a:solidFill>
            <a:srgbClr val="D2BE00">
              <a:lumMod val="40000"/>
              <a:lumOff val="60000"/>
            </a:srgbClr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685800" fontAlgn="ctr">
              <a:defRPr/>
            </a:pPr>
            <a:r>
              <a:rPr lang="ja-JP" altLang="en-US" sz="75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関部長</a:t>
            </a:r>
            <a:endParaRPr lang="en-US" altLang="ja-JP" sz="75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544BB827-2BA0-462F-A4E8-BD979D7C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79" y="3703092"/>
            <a:ext cx="679518" cy="24636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defRPr/>
            </a:pPr>
            <a:r>
              <a:rPr lang="ja-JP" altLang="en-US" sz="750" kern="0" dirty="0">
                <a:solidFill>
                  <a:srgbClr val="04127C">
                    <a:lumMod val="60000"/>
                    <a:lumOff val="4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児島</a:t>
            </a:r>
            <a:r>
              <a:rPr lang="en-US" altLang="ja-JP" sz="750" kern="0" dirty="0">
                <a:solidFill>
                  <a:srgbClr val="04127C">
                    <a:lumMod val="60000"/>
                    <a:lumOff val="4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750" kern="0" dirty="0">
                <a:solidFill>
                  <a:srgbClr val="04127C">
                    <a:lumMod val="60000"/>
                    <a:lumOff val="4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C3AEC6E-8853-4493-9983-D4846AA3CCFF}"/>
              </a:ext>
            </a:extLst>
          </p:cNvPr>
          <p:cNvSpPr txBox="1"/>
          <p:nvPr/>
        </p:nvSpPr>
        <p:spPr>
          <a:xfrm>
            <a:off x="780092" y="2305047"/>
            <a:ext cx="30350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ja-JP" altLang="en-US" sz="1050" kern="0" dirty="0">
                <a:solidFill>
                  <a:srgbClr val="000000"/>
                </a:solidFill>
              </a:rPr>
              <a:t>（大井センター）床面積約</a:t>
            </a:r>
            <a:r>
              <a:rPr lang="en-US" altLang="ja-JP" sz="1050" kern="0" dirty="0">
                <a:solidFill>
                  <a:srgbClr val="000000"/>
                </a:solidFill>
              </a:rPr>
              <a:t>1,000</a:t>
            </a:r>
            <a:r>
              <a:rPr lang="ja-JP" altLang="en-US" sz="1050" kern="0" dirty="0">
                <a:solidFill>
                  <a:srgbClr val="000000"/>
                </a:solidFill>
              </a:rPr>
              <a:t>坪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01C1852D-E44F-4EB5-AE55-04057E3E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935" y="1505400"/>
            <a:ext cx="1320169" cy="288736"/>
          </a:xfrm>
          <a:prstGeom prst="rect">
            <a:avLst/>
          </a:prstGeom>
          <a:solidFill>
            <a:srgbClr val="D2BE00">
              <a:lumMod val="20000"/>
              <a:lumOff val="80000"/>
            </a:srgbClr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685800" fontAlgn="ctr">
              <a:defRPr/>
            </a:pPr>
            <a:r>
              <a:rPr lang="ja-JP" altLang="en-US" sz="67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社長</a:t>
            </a:r>
            <a:endParaRPr lang="en-US" altLang="ja-JP" sz="67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685800" fontAlgn="ctr">
              <a:defRPr/>
            </a:pPr>
            <a:r>
              <a:rPr lang="ja-JP" altLang="en-US" sz="750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間瀬</a:t>
            </a:r>
            <a:endParaRPr lang="en-US" altLang="ja-JP" sz="75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353C659E-899F-477B-A47F-31918D48154F}"/>
              </a:ext>
            </a:extLst>
          </p:cNvPr>
          <p:cNvSpPr txBox="1"/>
          <p:nvPr/>
        </p:nvSpPr>
        <p:spPr>
          <a:xfrm>
            <a:off x="5317122" y="2396678"/>
            <a:ext cx="19765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ja-JP" altLang="en-US" sz="1050" kern="0" dirty="0">
                <a:solidFill>
                  <a:srgbClr val="000000"/>
                </a:solidFill>
              </a:rPr>
              <a:t>（品川インターシティ）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CC9CE8-C35D-492A-9768-2B97BE8FF9EB}"/>
              </a:ext>
            </a:extLst>
          </p:cNvPr>
          <p:cNvSpPr txBox="1"/>
          <p:nvPr/>
        </p:nvSpPr>
        <p:spPr>
          <a:xfrm>
            <a:off x="7169201" y="2374076"/>
            <a:ext cx="20958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出向者：</a:t>
            </a:r>
            <a:r>
              <a:rPr lang="en-US" altLang="ja-JP" sz="1050" dirty="0"/>
              <a:t>5</a:t>
            </a:r>
            <a:r>
              <a:rPr lang="ja-JP" altLang="en-US" sz="1050" dirty="0"/>
              <a:t>名</a:t>
            </a:r>
            <a:r>
              <a:rPr lang="en-US" altLang="ja-JP" sz="1050" dirty="0"/>
              <a:t>(</a:t>
            </a:r>
            <a:r>
              <a:rPr lang="ja-JP" altLang="en-US" sz="1050" dirty="0"/>
              <a:t>うち兼務受入</a:t>
            </a:r>
            <a:r>
              <a:rPr lang="en-US" altLang="ja-JP" sz="1050" dirty="0"/>
              <a:t>3</a:t>
            </a:r>
            <a:r>
              <a:rPr lang="ja-JP" altLang="en-US" sz="1050" dirty="0"/>
              <a:t>名</a:t>
            </a:r>
            <a:r>
              <a:rPr lang="en-US" altLang="ja-JP" sz="1050" dirty="0"/>
              <a:t>)</a:t>
            </a:r>
          </a:p>
          <a:p>
            <a:r>
              <a:rPr lang="ja-JP" altLang="en-US" sz="1050" dirty="0"/>
              <a:t>プロパ：</a:t>
            </a:r>
            <a:r>
              <a:rPr lang="en-US" altLang="ja-JP" sz="1050" dirty="0"/>
              <a:t>17</a:t>
            </a:r>
            <a:r>
              <a:rPr lang="ja-JP" altLang="en-US" sz="1050" dirty="0"/>
              <a:t>名</a:t>
            </a:r>
            <a:r>
              <a:rPr lang="en-US" altLang="ja-JP" sz="1050" dirty="0"/>
              <a:t>(</a:t>
            </a:r>
            <a:r>
              <a:rPr lang="ja-JP" altLang="en-US" sz="1050" dirty="0"/>
              <a:t>うち出向中</a:t>
            </a:r>
            <a:r>
              <a:rPr lang="en-US" altLang="ja-JP" sz="1050" dirty="0"/>
              <a:t>2</a:t>
            </a:r>
            <a:r>
              <a:rPr lang="ja-JP" altLang="en-US" sz="1050" dirty="0"/>
              <a:t>名</a:t>
            </a:r>
            <a:r>
              <a:rPr lang="en-US" altLang="ja-JP" sz="1050" dirty="0"/>
              <a:t>)</a:t>
            </a:r>
          </a:p>
          <a:p>
            <a:r>
              <a:rPr lang="ja-JP" altLang="en-US" sz="1050" dirty="0"/>
              <a:t>派遣社員：</a:t>
            </a:r>
            <a:r>
              <a:rPr lang="en-US" altLang="ja-JP" sz="1050" dirty="0"/>
              <a:t>6</a:t>
            </a:r>
            <a:r>
              <a:rPr lang="ja-JP" altLang="en-US" sz="1050" dirty="0"/>
              <a:t>名</a:t>
            </a:r>
            <a:endParaRPr lang="en-US" altLang="ja-JP" sz="1050" dirty="0"/>
          </a:p>
          <a:p>
            <a:r>
              <a:rPr lang="ja-JP" altLang="en-US" sz="1050" dirty="0"/>
              <a:t>業務委託：</a:t>
            </a:r>
            <a:r>
              <a:rPr lang="en-US" altLang="ja-JP" sz="1050" dirty="0"/>
              <a:t>18</a:t>
            </a:r>
            <a:r>
              <a:rPr lang="ja-JP" altLang="en-US" sz="1050" dirty="0"/>
              <a:t>名</a:t>
            </a:r>
            <a:r>
              <a:rPr lang="en-US" altLang="ja-JP" sz="1050" dirty="0"/>
              <a:t>(</a:t>
            </a:r>
            <a:r>
              <a:rPr lang="ja-JP" altLang="en-US" sz="1050" dirty="0"/>
              <a:t>日通ロジ</a:t>
            </a:r>
            <a:r>
              <a:rPr lang="en-US" altLang="ja-JP" sz="1050" dirty="0"/>
              <a:t>)</a:t>
            </a:r>
            <a:r>
              <a:rPr lang="ja-JP" altLang="en-US" sz="1050" dirty="0"/>
              <a:t>　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 dirty="0"/>
              <a:t>　　　　　　</a:t>
            </a:r>
            <a:r>
              <a:rPr lang="ja-JP" altLang="en-US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総合計</a:t>
            </a:r>
            <a:r>
              <a:rPr lang="en-US" altLang="ja-JP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ja-JP" altLang="en-US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5A47300-8FED-43F1-9BD6-FD96556B1BBD}"/>
              </a:ext>
            </a:extLst>
          </p:cNvPr>
          <p:cNvSpPr txBox="1"/>
          <p:nvPr/>
        </p:nvSpPr>
        <p:spPr>
          <a:xfrm>
            <a:off x="8156196" y="951627"/>
            <a:ext cx="98780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ja-JP" sz="82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2023.04</a:t>
            </a:r>
            <a:r>
              <a:rPr lang="ja-JP" altLang="en-US" sz="82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現在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738DF0E-84F1-481B-92A0-3ECD3F00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4" y="2799377"/>
            <a:ext cx="728226" cy="24636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hangingPunct="0">
              <a:defRPr/>
            </a:pPr>
            <a:r>
              <a:rPr lang="ja-JP" altLang="en-US" sz="750" kern="0" dirty="0">
                <a:solidFill>
                  <a:srgbClr val="04127C">
                    <a:lumMod val="60000"/>
                    <a:lumOff val="4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菅野</a:t>
            </a:r>
            <a:r>
              <a:rPr lang="en-US" altLang="ja-JP" sz="750" kern="0" dirty="0">
                <a:solidFill>
                  <a:srgbClr val="04127C">
                    <a:lumMod val="60000"/>
                    <a:lumOff val="4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BD</a:t>
            </a:r>
            <a:endParaRPr lang="ja-JP" altLang="en-US" sz="750" kern="0" dirty="0">
              <a:solidFill>
                <a:srgbClr val="04127C">
                  <a:lumMod val="60000"/>
                  <a:lumOff val="4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3AFF9F6-3A67-41BB-A386-2E0C345B7B34}"/>
              </a:ext>
            </a:extLst>
          </p:cNvPr>
          <p:cNvSpPr/>
          <p:nvPr/>
        </p:nvSpPr>
        <p:spPr>
          <a:xfrm>
            <a:off x="2018213" y="4286250"/>
            <a:ext cx="1789610" cy="10580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900" dirty="0">
                <a:solidFill>
                  <a:schemeClr val="accent4">
                    <a:lumMod val="50000"/>
                  </a:schemeClr>
                </a:solidFill>
              </a:rPr>
              <a:t>・</a:t>
            </a:r>
            <a:r>
              <a:rPr lang="en-US" altLang="ja-JP" sz="900" dirty="0">
                <a:solidFill>
                  <a:schemeClr val="accent4">
                    <a:lumMod val="50000"/>
                  </a:schemeClr>
                </a:solidFill>
              </a:rPr>
              <a:t>NEC</a:t>
            </a:r>
            <a:r>
              <a:rPr lang="ja-JP" altLang="en-US" sz="900" dirty="0">
                <a:solidFill>
                  <a:schemeClr val="accent4">
                    <a:lumMod val="50000"/>
                  </a:schemeClr>
                </a:solidFill>
              </a:rPr>
              <a:t>標準</a:t>
            </a:r>
            <a:r>
              <a:rPr lang="en-US" altLang="ja-JP" sz="900" dirty="0">
                <a:solidFill>
                  <a:schemeClr val="accent4">
                    <a:lumMod val="50000"/>
                  </a:schemeClr>
                </a:solidFill>
              </a:rPr>
              <a:t>PC</a:t>
            </a:r>
            <a:r>
              <a:rPr lang="ja-JP" altLang="en-US" sz="900" dirty="0">
                <a:solidFill>
                  <a:schemeClr val="accent4">
                    <a:lumMod val="50000"/>
                  </a:schemeClr>
                </a:solidFill>
              </a:rPr>
              <a:t>運用サービス</a:t>
            </a:r>
            <a:endParaRPr lang="en-US" altLang="ja-JP" sz="9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sz="9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ja-JP" altLang="en-US" sz="900" dirty="0">
                <a:solidFill>
                  <a:schemeClr val="accent4">
                    <a:lumMod val="50000"/>
                  </a:schemeClr>
                </a:solidFill>
              </a:rPr>
              <a:t>・各種キッティング</a:t>
            </a:r>
            <a:endParaRPr lang="en-US" altLang="ja-JP" sz="9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sz="9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ja-JP" altLang="en-US" sz="900" dirty="0">
                <a:solidFill>
                  <a:schemeClr val="accent4">
                    <a:lumMod val="50000"/>
                  </a:schemeClr>
                </a:solidFill>
              </a:rPr>
              <a:t>・保守受付、代替機対応、</a:t>
            </a:r>
            <a:br>
              <a:rPr lang="en-US" altLang="ja-JP" sz="9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ja-JP" altLang="en-US" sz="900" dirty="0">
                <a:solidFill>
                  <a:schemeClr val="accent4">
                    <a:lumMod val="50000"/>
                  </a:schemeClr>
                </a:solidFill>
              </a:rPr>
              <a:t>　返却受付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75ED52F-10DB-40E7-A72A-7690516C5E88}"/>
              </a:ext>
            </a:extLst>
          </p:cNvPr>
          <p:cNvSpPr/>
          <p:nvPr/>
        </p:nvSpPr>
        <p:spPr>
          <a:xfrm>
            <a:off x="156756" y="1921874"/>
            <a:ext cx="2024742" cy="3396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ｻｰﾋﾞｽ運用部</a:t>
            </a: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F956A9E4-11A9-4D7C-9537-0249AC891577}"/>
              </a:ext>
            </a:extLst>
          </p:cNvPr>
          <p:cNvSpPr/>
          <p:nvPr/>
        </p:nvSpPr>
        <p:spPr>
          <a:xfrm>
            <a:off x="4137660" y="1944735"/>
            <a:ext cx="2024742" cy="3396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業務推進部</a:t>
            </a:r>
          </a:p>
        </p:txBody>
      </p:sp>
    </p:spTree>
    <p:extLst>
      <p:ext uri="{BB962C8B-B14F-4D97-AF65-F5344CB8AC3E}">
        <p14:creationId xmlns:p14="http://schemas.microsoft.com/office/powerpoint/2010/main" val="1971674790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White">
  <a:themeElements>
    <a:clrScheme name="ユーザー定義 1">
      <a:dk1>
        <a:srgbClr val="000000"/>
      </a:dk1>
      <a:lt1>
        <a:srgbClr val="FFFFFF"/>
      </a:lt1>
      <a:dk2>
        <a:srgbClr val="0073CF"/>
      </a:dk2>
      <a:lt2>
        <a:srgbClr val="B2B2B2"/>
      </a:lt2>
      <a:accent1>
        <a:srgbClr val="3399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B9E7"/>
      </a:accent6>
      <a:hlink>
        <a:srgbClr val="FFC000"/>
      </a:hlink>
      <a:folHlink>
        <a:srgbClr val="5F5F5F"/>
      </a:folHlink>
    </a:clrScheme>
    <a:fontScheme name="1_Blank White">
      <a:majorFont>
        <a:latin typeface="Helvetica 65 Medium"/>
        <a:ea typeface=""/>
        <a:cs typeface=""/>
      </a:majorFont>
      <a:minorFont>
        <a:latin typeface="Helvetica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round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746125" indent="-266700" eaLnBrk="1" hangingPunct="1">
          <a:buFont typeface="Wingdings" pitchFamily="2" charset="2"/>
          <a:buChar char="ü"/>
          <a:defRPr sz="2000" dirty="0" smtClean="0">
            <a:solidFill>
              <a:schemeClr val="accent5">
                <a:lumMod val="50000"/>
              </a:schemeClr>
            </a:solidFill>
            <a:latin typeface="HGPｺﾞｼｯｸE" pitchFamily="50" charset="-128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Whi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Whi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Whi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Whi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Whi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Whi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White 8">
        <a:dk1>
          <a:srgbClr val="000000"/>
        </a:dk1>
        <a:lt1>
          <a:srgbClr val="FFFFFF"/>
        </a:lt1>
        <a:dk2>
          <a:srgbClr val="0073CF"/>
        </a:dk2>
        <a:lt2>
          <a:srgbClr val="B2B2B2"/>
        </a:lt2>
        <a:accent1>
          <a:srgbClr val="33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B9E7"/>
        </a:accent6>
        <a:hlink>
          <a:srgbClr val="CCE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C_standard4_3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b="1" dirty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_stream_st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51065</TotalTime>
  <Words>574</Words>
  <Application>Microsoft Office PowerPoint</Application>
  <PresentationFormat>画面に合わせる (4:3)</PresentationFormat>
  <Paragraphs>166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22" baseType="lpstr">
      <vt:lpstr>Helvetica 45 Light</vt:lpstr>
      <vt:lpstr>Helvetica 65 Medium</vt:lpstr>
      <vt:lpstr>HGPｺﾞｼｯｸE</vt:lpstr>
      <vt:lpstr>HGP創英角ｺﾞｼｯｸUB</vt:lpstr>
      <vt:lpstr>ＭＳ Ｐゴシック</vt:lpstr>
      <vt:lpstr>メイリオ</vt:lpstr>
      <vt:lpstr>游ゴシック</vt:lpstr>
      <vt:lpstr>游ゴシック Light</vt:lpstr>
      <vt:lpstr>Arial</vt:lpstr>
      <vt:lpstr>Tahoma</vt:lpstr>
      <vt:lpstr>Times New Roman</vt:lpstr>
      <vt:lpstr>Wingdings</vt:lpstr>
      <vt:lpstr>2_Blank White</vt:lpstr>
      <vt:lpstr>Office テーマ</vt:lpstr>
      <vt:lpstr>NEC_standard4_3</vt:lpstr>
      <vt:lpstr>PowerPoint プレゼンテーション</vt:lpstr>
      <vt:lpstr>PowerPoint プレゼンテーション</vt:lpstr>
      <vt:lpstr>PowerPoint プレゼンテーション</vt:lpstr>
      <vt:lpstr>RTS事業</vt:lpstr>
      <vt:lpstr>SSC事業</vt:lpstr>
      <vt:lpstr>PowerPoint プレゼンテーション</vt:lpstr>
      <vt:lpstr>PowerPoint プレゼンテーション</vt:lpstr>
    </vt:vector>
  </TitlesOfParts>
  <Company>Macquarie Bank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Why?</dc:title>
  <dc:creator>Macquarie Bank Limited</dc:creator>
  <cp:lastModifiedBy>Emi Arai</cp:lastModifiedBy>
  <cp:revision>6732</cp:revision>
  <cp:lastPrinted>2018-10-09T23:55:11Z</cp:lastPrinted>
  <dcterms:created xsi:type="dcterms:W3CDTF">2006-08-21T05:41:12Z</dcterms:created>
  <dcterms:modified xsi:type="dcterms:W3CDTF">2023-05-16T07:59:26Z</dcterms:modified>
</cp:coreProperties>
</file>